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y="5143500" cx="9144000"/>
  <p:notesSz cx="6858000" cy="9144000"/>
  <p:embeddedFontLst>
    <p:embeddedFont>
      <p:font typeface="Libre Franklin"/>
      <p:regular r:id="rId35"/>
      <p:bold r:id="rId36"/>
      <p:italic r:id="rId37"/>
      <p:boldItalic r:id="rId38"/>
    </p:embeddedFont>
    <p:embeddedFont>
      <p:font typeface="Poppins"/>
      <p:regular r:id="rId39"/>
      <p:bold r:id="rId40"/>
      <p:italic r:id="rId41"/>
      <p:boldItalic r:id="rId42"/>
    </p:embeddedFont>
    <p:embeddedFont>
      <p:font typeface="Poppins Light"/>
      <p:regular r:id="rId43"/>
      <p:bold r:id="rId44"/>
      <p:italic r:id="rId45"/>
      <p:boldItalic r:id="rId46"/>
    </p:embeddedFont>
    <p:embeddedFont>
      <p:font typeface="Libre Baskerville"/>
      <p:regular r:id="rId47"/>
      <p:bold r:id="rId48"/>
      <p:italic r:id="rId49"/>
    </p:embeddedFont>
    <p:embeddedFont>
      <p:font typeface="Arial Black"/>
      <p:regular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bold.fntdata"/><Relationship Id="rId42" Type="http://schemas.openxmlformats.org/officeDocument/2006/relationships/font" Target="fonts/Poppins-boldItalic.fntdata"/><Relationship Id="rId41" Type="http://schemas.openxmlformats.org/officeDocument/2006/relationships/font" Target="fonts/Poppins-italic.fntdata"/><Relationship Id="rId44" Type="http://schemas.openxmlformats.org/officeDocument/2006/relationships/font" Target="fonts/PoppinsLight-bold.fntdata"/><Relationship Id="rId43" Type="http://schemas.openxmlformats.org/officeDocument/2006/relationships/font" Target="fonts/PoppinsLight-regular.fntdata"/><Relationship Id="rId46" Type="http://schemas.openxmlformats.org/officeDocument/2006/relationships/font" Target="fonts/PoppinsLight-boldItalic.fntdata"/><Relationship Id="rId45" Type="http://schemas.openxmlformats.org/officeDocument/2006/relationships/font" Target="fonts/PoppinsLigh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LibreBaskerville-bold.fntdata"/><Relationship Id="rId47" Type="http://schemas.openxmlformats.org/officeDocument/2006/relationships/font" Target="fonts/LibreBaskerville-regular.fntdata"/><Relationship Id="rId49" Type="http://schemas.openxmlformats.org/officeDocument/2006/relationships/font" Target="fonts/LibreBaskerville-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font" Target="fonts/LibreFranklin-regular.fntdata"/><Relationship Id="rId34" Type="http://schemas.openxmlformats.org/officeDocument/2006/relationships/slide" Target="slides/slide28.xml"/><Relationship Id="rId37" Type="http://schemas.openxmlformats.org/officeDocument/2006/relationships/font" Target="fonts/LibreFranklin-italic.fntdata"/><Relationship Id="rId36" Type="http://schemas.openxmlformats.org/officeDocument/2006/relationships/font" Target="fonts/LibreFranklin-bold.fntdata"/><Relationship Id="rId39" Type="http://schemas.openxmlformats.org/officeDocument/2006/relationships/font" Target="fonts/Poppins-regular.fntdata"/><Relationship Id="rId38" Type="http://schemas.openxmlformats.org/officeDocument/2006/relationships/font" Target="fonts/LibreFranklin-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0" Type="http://schemas.openxmlformats.org/officeDocument/2006/relationships/font" Target="fonts/ArialBlack-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jp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637b19a494_2_1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8" name="Google Shape;178;g2637b19a494_2_1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g2637b19a494_2_12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637b19a494_2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2637b19a494_2_1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637b19a494_2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g2637b19a494_2_1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637b19a494_2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g2637b19a494_2_1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637b19a494_2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g2637b19a494_2_1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637b19a494_2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g2637b19a494_2_1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637b19a494_2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g2637b19a494_2_2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637b19a494_2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g2637b19a494_2_2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637b19a494_2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g2637b19a494_2_2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637b19a494_2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g2637b19a494_2_2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637b19a494_2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g2637b19a494_2_2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637b19a494_2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g2637b19a494_2_1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637b19a49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637b19a49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637b19a494_2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g2637b19a494_2_2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637b19a49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2637b19a49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637b19a49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637b19a49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637b19a494_2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g2637b19a494_2_2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637b19a494_2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g2637b19a494_2_2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637b19a494_2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g2637b19a494_2_2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637b19a494_2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g2637b19a494_2_2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637b19a49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637b19a49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637b19a494_2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2637b19a494_2_1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637b19a494_2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g2637b19a494_2_1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637b19a494_2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g2637b19a494_2_1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637b19a494_2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g2637b19a494_2_1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a6452ed5e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a6452ed5e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637b19a494_2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g2637b19a494_2_1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637b19a494_2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g2637b19a494_2_1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59" name="Shape 59"/>
        <p:cNvGrpSpPr/>
        <p:nvPr/>
      </p:nvGrpSpPr>
      <p:grpSpPr>
        <a:xfrm>
          <a:off x="0" y="0"/>
          <a:ext cx="0" cy="0"/>
          <a:chOff x="0" y="0"/>
          <a:chExt cx="0" cy="0"/>
        </a:xfrm>
      </p:grpSpPr>
      <p:sp>
        <p:nvSpPr>
          <p:cNvPr id="60" name="Google Shape;60;p14"/>
          <p:cNvSpPr txBox="1"/>
          <p:nvPr/>
        </p:nvSpPr>
        <p:spPr>
          <a:xfrm>
            <a:off x="0" y="0"/>
            <a:ext cx="9171432" cy="877163"/>
          </a:xfrm>
          <a:prstGeom prst="rect">
            <a:avLst/>
          </a:prstGeom>
          <a:solidFill>
            <a:srgbClr val="244061"/>
          </a:solidFill>
          <a:ln cap="flat" cmpd="sng" w="9525">
            <a:solidFill>
              <a:schemeClr val="dk2"/>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i="0" lang="en" sz="3200" u="none" cap="none" strike="noStrike">
                <a:solidFill>
                  <a:srgbClr val="DDD9C3"/>
                </a:solidFill>
                <a:latin typeface="Times New Roman"/>
                <a:ea typeface="Times New Roman"/>
                <a:cs typeface="Times New Roman"/>
                <a:sym typeface="Times New Roman"/>
              </a:rPr>
              <a:t>           </a:t>
            </a:r>
            <a:r>
              <a:rPr b="1" i="0" lang="en" sz="3200" u="none" cap="none" strike="noStrike">
                <a:solidFill>
                  <a:schemeClr val="lt1"/>
                </a:solidFill>
                <a:latin typeface="Times New Roman"/>
                <a:ea typeface="Times New Roman"/>
                <a:cs typeface="Times New Roman"/>
                <a:sym typeface="Times New Roman"/>
              </a:rPr>
              <a:t>Yeshwantrao Chavan College of Engineering</a:t>
            </a:r>
            <a:r>
              <a:rPr b="1" i="0" lang="en" sz="500" u="none" cap="none" strike="noStrike">
                <a:solidFill>
                  <a:srgbClr val="FFFF00"/>
                </a:solidFill>
                <a:latin typeface="Libre Baskerville"/>
                <a:ea typeface="Libre Baskerville"/>
                <a:cs typeface="Libre Baskerville"/>
                <a:sym typeface="Libre Baskerville"/>
              </a:rPr>
              <a:t> </a:t>
            </a:r>
            <a:endParaRPr/>
          </a:p>
          <a:p>
            <a:pPr indent="0" lvl="0" marL="0" marR="0" rtl="0" algn="l">
              <a:spcBef>
                <a:spcPts val="600"/>
              </a:spcBef>
              <a:spcAft>
                <a:spcPts val="0"/>
              </a:spcAft>
              <a:buNone/>
            </a:pPr>
            <a:r>
              <a:rPr b="1" i="0" lang="en" sz="2400" u="none" cap="none" strike="noStrike">
                <a:solidFill>
                  <a:srgbClr val="FFC000"/>
                </a:solidFill>
                <a:latin typeface="Times New Roman"/>
                <a:ea typeface="Times New Roman"/>
                <a:cs typeface="Times New Roman"/>
                <a:sym typeface="Times New Roman"/>
              </a:rPr>
              <a:t>                 </a:t>
            </a:r>
            <a:r>
              <a:rPr b="1" i="0" lang="en" sz="2200" u="none" cap="none" strike="noStrike">
                <a:solidFill>
                  <a:srgbClr val="FFFF00"/>
                </a:solidFill>
                <a:latin typeface="Times New Roman"/>
                <a:ea typeface="Times New Roman"/>
                <a:cs typeface="Times New Roman"/>
                <a:sym typeface="Times New Roman"/>
              </a:rPr>
              <a:t>Department of Electronics &amp; Telecommunication Engineering</a:t>
            </a:r>
            <a:endParaRPr/>
          </a:p>
          <a:p>
            <a:pPr indent="0" lvl="0" marL="0" marR="0" rtl="0" algn="l">
              <a:spcBef>
                <a:spcPts val="600"/>
              </a:spcBef>
              <a:spcAft>
                <a:spcPts val="0"/>
              </a:spcAft>
              <a:buNone/>
            </a:pPr>
            <a:r>
              <a:t/>
            </a:r>
            <a:endParaRPr b="1" i="0" sz="400" u="none" cap="none" strike="noStrike">
              <a:solidFill>
                <a:srgbClr val="FFFF00"/>
              </a:solidFill>
              <a:latin typeface="Times New Roman"/>
              <a:ea typeface="Times New Roman"/>
              <a:cs typeface="Times New Roman"/>
              <a:sym typeface="Times New Roman"/>
            </a:endParaRPr>
          </a:p>
        </p:txBody>
      </p:sp>
      <p:pic>
        <p:nvPicPr>
          <p:cNvPr descr="ycce_logo_col.png" id="61" name="Google Shape;61;p14"/>
          <p:cNvPicPr preferRelativeResize="0"/>
          <p:nvPr/>
        </p:nvPicPr>
        <p:blipFill rotWithShape="1">
          <a:blip r:embed="rId2">
            <a:alphaModFix/>
          </a:blip>
          <a:srcRect b="0" l="0" r="0" t="0"/>
          <a:stretch/>
        </p:blipFill>
        <p:spPr>
          <a:xfrm>
            <a:off x="152400" y="102394"/>
            <a:ext cx="688181" cy="697706"/>
          </a:xfrm>
          <a:prstGeom prst="rect">
            <a:avLst/>
          </a:prstGeom>
          <a:noFill/>
          <a:ln>
            <a:noFill/>
          </a:ln>
        </p:spPr>
      </p:pic>
      <p:sp>
        <p:nvSpPr>
          <p:cNvPr id="62" name="Google Shape;62;p14"/>
          <p:cNvSpPr/>
          <p:nvPr/>
        </p:nvSpPr>
        <p:spPr>
          <a:xfrm>
            <a:off x="76200" y="914400"/>
            <a:ext cx="9025128" cy="4176522"/>
          </a:xfrm>
          <a:prstGeom prst="rect">
            <a:avLst/>
          </a:prstGeom>
          <a:noFill/>
          <a:ln cap="flat" cmpd="sng" w="1270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63" name="Shape 63"/>
        <p:cNvGrpSpPr/>
        <p:nvPr/>
      </p:nvGrpSpPr>
      <p:grpSpPr>
        <a:xfrm>
          <a:off x="0" y="0"/>
          <a:ext cx="0" cy="0"/>
          <a:chOff x="0" y="0"/>
          <a:chExt cx="0" cy="0"/>
        </a:xfrm>
      </p:grpSpPr>
      <p:sp>
        <p:nvSpPr>
          <p:cNvPr id="64" name="Google Shape;64;p15"/>
          <p:cNvSpPr txBox="1"/>
          <p:nvPr/>
        </p:nvSpPr>
        <p:spPr>
          <a:xfrm>
            <a:off x="0" y="1"/>
            <a:ext cx="9171432" cy="484748"/>
          </a:xfrm>
          <a:prstGeom prst="rect">
            <a:avLst/>
          </a:prstGeom>
          <a:solidFill>
            <a:srgbClr val="93B3D7"/>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 sz="3200" u="none" cap="none" strike="noStrike">
                <a:solidFill>
                  <a:srgbClr val="FDE9D8"/>
                </a:solidFill>
                <a:latin typeface="Times New Roman"/>
                <a:ea typeface="Times New Roman"/>
                <a:cs typeface="Times New Roman"/>
                <a:sym typeface="Times New Roman"/>
              </a:rPr>
              <a:t>   </a:t>
            </a:r>
            <a:endParaRPr b="1" i="0" sz="500" u="none" cap="none" strike="noStrike">
              <a:solidFill>
                <a:srgbClr val="FDE9D8"/>
              </a:solidFill>
              <a:latin typeface="Libre Baskerville"/>
              <a:ea typeface="Libre Baskerville"/>
              <a:cs typeface="Libre Baskerville"/>
              <a:sym typeface="Libre Baskerville"/>
            </a:endParaRPr>
          </a:p>
          <a:p>
            <a:pPr indent="0" lvl="0" marL="0" marR="0" rtl="0" algn="l">
              <a:spcBef>
                <a:spcPts val="0"/>
              </a:spcBef>
              <a:spcAft>
                <a:spcPts val="0"/>
              </a:spcAft>
              <a:buNone/>
            </a:pPr>
            <a:r>
              <a:t/>
            </a:r>
            <a:endParaRPr b="1" i="0" sz="400" u="none" cap="none" strike="noStrike">
              <a:solidFill>
                <a:srgbClr val="FFC000"/>
              </a:solidFill>
              <a:latin typeface="Times New Roman"/>
              <a:ea typeface="Times New Roman"/>
              <a:cs typeface="Times New Roman"/>
              <a:sym typeface="Times New Roman"/>
            </a:endParaRPr>
          </a:p>
        </p:txBody>
      </p:sp>
      <p:cxnSp>
        <p:nvCxnSpPr>
          <p:cNvPr id="65" name="Google Shape;65;p15"/>
          <p:cNvCxnSpPr/>
          <p:nvPr/>
        </p:nvCxnSpPr>
        <p:spPr>
          <a:xfrm>
            <a:off x="0" y="4857750"/>
            <a:ext cx="9144000" cy="0"/>
          </a:xfrm>
          <a:prstGeom prst="straightConnector1">
            <a:avLst/>
          </a:prstGeom>
          <a:noFill/>
          <a:ln cap="flat" cmpd="sng" w="38100">
            <a:solidFill>
              <a:srgbClr val="3F3F3F"/>
            </a:solidFill>
            <a:prstDash val="solid"/>
            <a:round/>
            <a:headEnd len="sm" w="sm" type="none"/>
            <a:tailEnd len="sm" w="sm" type="none"/>
          </a:ln>
          <a:effectLst>
            <a:outerShdw blurRad="38100" rotWithShape="0" algn="t" dir="5400000" dist="25400">
              <a:srgbClr val="000000">
                <a:alpha val="49803"/>
              </a:srgbClr>
            </a:outerShdw>
          </a:effectLst>
        </p:spPr>
      </p:cxnSp>
      <p:cxnSp>
        <p:nvCxnSpPr>
          <p:cNvPr id="66" name="Google Shape;66;p15"/>
          <p:cNvCxnSpPr/>
          <p:nvPr/>
        </p:nvCxnSpPr>
        <p:spPr>
          <a:xfrm>
            <a:off x="0" y="5143500"/>
            <a:ext cx="9144000" cy="0"/>
          </a:xfrm>
          <a:prstGeom prst="straightConnector1">
            <a:avLst/>
          </a:prstGeom>
          <a:noFill/>
          <a:ln cap="flat" cmpd="sng" w="38100">
            <a:solidFill>
              <a:srgbClr val="3F3F3F"/>
            </a:solidFill>
            <a:prstDash val="solid"/>
            <a:round/>
            <a:headEnd len="sm" w="sm" type="none"/>
            <a:tailEnd len="sm" w="sm" type="none"/>
          </a:ln>
          <a:effectLst>
            <a:outerShdw blurRad="38100" rotWithShape="0" algn="t" dir="5400000" dist="25400">
              <a:srgbClr val="000000">
                <a:alpha val="49803"/>
              </a:srgbClr>
            </a:outerShdw>
          </a:effectLst>
        </p:spPr>
      </p:cxnSp>
      <p:cxnSp>
        <p:nvCxnSpPr>
          <p:cNvPr id="67" name="Google Shape;67;p15"/>
          <p:cNvCxnSpPr/>
          <p:nvPr/>
        </p:nvCxnSpPr>
        <p:spPr>
          <a:xfrm rot="5400000">
            <a:off x="-2338387" y="2795588"/>
            <a:ext cx="4676775" cy="0"/>
          </a:xfrm>
          <a:prstGeom prst="straightConnector1">
            <a:avLst/>
          </a:prstGeom>
          <a:noFill/>
          <a:ln cap="flat" cmpd="sng" w="38100">
            <a:solidFill>
              <a:srgbClr val="3F3F3F"/>
            </a:solidFill>
            <a:prstDash val="solid"/>
            <a:round/>
            <a:headEnd len="sm" w="sm" type="none"/>
            <a:tailEnd len="sm" w="sm" type="none"/>
          </a:ln>
          <a:effectLst>
            <a:outerShdw blurRad="38100" rotWithShape="0" algn="t" dir="5400000" dist="25400">
              <a:srgbClr val="000000">
                <a:alpha val="49803"/>
              </a:srgbClr>
            </a:outerShdw>
          </a:effectLst>
        </p:spPr>
      </p:cxnSp>
      <p:cxnSp>
        <p:nvCxnSpPr>
          <p:cNvPr id="68" name="Google Shape;68;p15"/>
          <p:cNvCxnSpPr/>
          <p:nvPr/>
        </p:nvCxnSpPr>
        <p:spPr>
          <a:xfrm rot="5400000">
            <a:off x="6805613" y="2795588"/>
            <a:ext cx="4676775" cy="0"/>
          </a:xfrm>
          <a:prstGeom prst="straightConnector1">
            <a:avLst/>
          </a:prstGeom>
          <a:noFill/>
          <a:ln cap="flat" cmpd="sng" w="38100">
            <a:solidFill>
              <a:srgbClr val="3F3F3F"/>
            </a:solidFill>
            <a:prstDash val="solid"/>
            <a:round/>
            <a:headEnd len="sm" w="sm" type="none"/>
            <a:tailEnd len="sm" w="sm" type="none"/>
          </a:ln>
          <a:effectLst>
            <a:outerShdw blurRad="38100" rotWithShape="0" algn="t" dir="5400000" dist="25400">
              <a:srgbClr val="000000">
                <a:alpha val="49803"/>
              </a:srgbClr>
            </a:outerShdw>
          </a:effectLst>
        </p:spPr>
      </p:cxnSp>
      <p:sp>
        <p:nvSpPr>
          <p:cNvPr id="69" name="Google Shape;69;p15"/>
          <p:cNvSpPr txBox="1"/>
          <p:nvPr/>
        </p:nvSpPr>
        <p:spPr>
          <a:xfrm>
            <a:off x="304800" y="4869656"/>
            <a:ext cx="2133600" cy="27384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 sz="1200" u="none" cap="none" strike="noStrike">
                <a:solidFill>
                  <a:srgbClr val="C00000"/>
                </a:solidFill>
                <a:latin typeface="Libre Baskerville"/>
                <a:ea typeface="Libre Baskerville"/>
                <a:cs typeface="Libre Baskerville"/>
                <a:sym typeface="Libre Baskerville"/>
              </a:rPr>
              <a:t>12/10/2023</a:t>
            </a:r>
            <a:endParaRPr b="1" i="0" sz="1200" u="none" cap="none" strike="noStrike">
              <a:solidFill>
                <a:srgbClr val="C00000"/>
              </a:solidFill>
              <a:latin typeface="Libre Baskerville"/>
              <a:ea typeface="Libre Baskerville"/>
              <a:cs typeface="Libre Baskerville"/>
              <a:sym typeface="Libre Baskerville"/>
            </a:endParaRPr>
          </a:p>
        </p:txBody>
      </p:sp>
      <p:sp>
        <p:nvSpPr>
          <p:cNvPr id="70" name="Google Shape;70;p15"/>
          <p:cNvSpPr txBox="1"/>
          <p:nvPr/>
        </p:nvSpPr>
        <p:spPr>
          <a:xfrm>
            <a:off x="1676400" y="4869656"/>
            <a:ext cx="5791200" cy="27384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 sz="1400" u="none" cap="none" strike="noStrike">
                <a:solidFill>
                  <a:srgbClr val="C00000"/>
                </a:solidFill>
                <a:latin typeface="Times New Roman"/>
                <a:ea typeface="Times New Roman"/>
                <a:cs typeface="Times New Roman"/>
                <a:sym typeface="Times New Roman"/>
              </a:rPr>
              <a:t>Department of Electronics &amp; Telecommunication Engineering</a:t>
            </a:r>
            <a:endParaRPr/>
          </a:p>
        </p:txBody>
      </p:sp>
      <p:sp>
        <p:nvSpPr>
          <p:cNvPr id="71" name="Google Shape;71;p15"/>
          <p:cNvSpPr txBox="1"/>
          <p:nvPr/>
        </p:nvSpPr>
        <p:spPr>
          <a:xfrm>
            <a:off x="6629400" y="4869656"/>
            <a:ext cx="2133600" cy="273844"/>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rgbClr val="C00000"/>
                </a:solidFill>
                <a:latin typeface="Libre Baskerville"/>
                <a:ea typeface="Libre Baskerville"/>
                <a:cs typeface="Libre Baskerville"/>
                <a:sym typeface="Libre Baskerville"/>
              </a:rPr>
              <a:t>‹#›</a:t>
            </a:fld>
            <a:endParaRPr b="0" i="0" sz="1200" u="none" cap="none" strike="noStrike">
              <a:solidFill>
                <a:srgbClr val="C00000"/>
              </a:solidFill>
              <a:latin typeface="Libre Baskerville"/>
              <a:ea typeface="Libre Baskerville"/>
              <a:cs typeface="Libre Baskerville"/>
              <a:sym typeface="Libre Baskerville"/>
            </a:endParaRPr>
          </a:p>
        </p:txBody>
      </p:sp>
      <p:sp>
        <p:nvSpPr>
          <p:cNvPr id="72" name="Google Shape;72;p15"/>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a:bodyPr>
          <a:lstStyle>
            <a:lvl1pPr lvl="0" algn="l">
              <a:spcBef>
                <a:spcPts val="0"/>
              </a:spcBef>
              <a:spcAft>
                <a:spcPts val="0"/>
              </a:spcAft>
              <a:buSzPts val="1400"/>
              <a:buNone/>
              <a:defRPr sz="2400">
                <a:solidFill>
                  <a:schemeClr val="lt1"/>
                </a:solidFill>
                <a:latin typeface="Arial Black"/>
                <a:ea typeface="Arial Black"/>
                <a:cs typeface="Arial Black"/>
                <a:sym typeface="Arial Black"/>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3" name="Shape 73"/>
        <p:cNvGrpSpPr/>
        <p:nvPr/>
      </p:nvGrpSpPr>
      <p:grpSpPr>
        <a:xfrm>
          <a:off x="0" y="0"/>
          <a:ext cx="0" cy="0"/>
          <a:chOff x="0" y="0"/>
          <a:chExt cx="0" cy="0"/>
        </a:xfrm>
      </p:grpSpPr>
      <p:sp>
        <p:nvSpPr>
          <p:cNvPr id="74" name="Google Shape;74;p16"/>
          <p:cNvSpPr txBox="1"/>
          <p:nvPr>
            <p:ph type="title"/>
          </p:nvPr>
        </p:nvSpPr>
        <p:spPr>
          <a:xfrm>
            <a:off x="914400" y="205978"/>
            <a:ext cx="7772400" cy="857250"/>
          </a:xfrm>
          <a:prstGeom prst="rect">
            <a:avLst/>
          </a:prstGeom>
          <a:noFill/>
          <a:ln>
            <a:noFill/>
          </a:ln>
        </p:spPr>
        <p:txBody>
          <a:bodyPr anchorCtr="0" anchor="b" bIns="91425"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6"/>
          <p:cNvSpPr txBox="1"/>
          <p:nvPr>
            <p:ph idx="1" type="body"/>
          </p:nvPr>
        </p:nvSpPr>
        <p:spPr>
          <a:xfrm>
            <a:off x="914400" y="1085850"/>
            <a:ext cx="7772400" cy="3429000"/>
          </a:xfrm>
          <a:prstGeom prst="rect">
            <a:avLst/>
          </a:prstGeom>
          <a:noFill/>
          <a:ln>
            <a:noFill/>
          </a:ln>
        </p:spPr>
        <p:txBody>
          <a:bodyPr anchorCtr="0" anchor="t" bIns="45700" lIns="91425" spcFirstLastPara="1" rIns="91425" wrap="square" tIns="45700">
            <a:noAutofit/>
          </a:bodyPr>
          <a:lstStyle>
            <a:lvl1pPr indent="-325755" lvl="0" marL="457200" algn="l">
              <a:spcBef>
                <a:spcPts val="575"/>
              </a:spcBef>
              <a:spcAft>
                <a:spcPts val="0"/>
              </a:spcAft>
              <a:buSzPts val="1530"/>
              <a:buChar char="⚫"/>
              <a:defRPr/>
            </a:lvl1pPr>
            <a:lvl2pPr indent="-325755" lvl="1" marL="914400" algn="l">
              <a:spcBef>
                <a:spcPts val="375"/>
              </a:spcBef>
              <a:spcAft>
                <a:spcPts val="0"/>
              </a:spcAft>
              <a:buSzPts val="1530"/>
              <a:buChar char="⚫"/>
              <a:defRPr/>
            </a:lvl2pPr>
            <a:lvl3pPr indent="-325755" lvl="2" marL="1371600" algn="l">
              <a:spcBef>
                <a:spcPts val="375"/>
              </a:spcBef>
              <a:spcAft>
                <a:spcPts val="0"/>
              </a:spcAft>
              <a:buSzPts val="1530"/>
              <a:buChar char="⚫"/>
              <a:defRPr/>
            </a:lvl3pPr>
            <a:lvl4pPr indent="-320039" lvl="3" marL="1828800" algn="l">
              <a:spcBef>
                <a:spcPts val="375"/>
              </a:spcBef>
              <a:spcAft>
                <a:spcPts val="0"/>
              </a:spcAft>
              <a:buSzPts val="1440"/>
              <a:buChar char="⚫"/>
              <a:defRPr/>
            </a:lvl4pPr>
            <a:lvl5pPr indent="-342900" lvl="4" marL="2286000" algn="l">
              <a:spcBef>
                <a:spcPts val="375"/>
              </a:spcBef>
              <a:spcAft>
                <a:spcPts val="0"/>
              </a:spcAft>
              <a:buSzPts val="1800"/>
              <a:buChar char="o"/>
              <a:defRPr/>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76" name="Google Shape;76;p16"/>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6"/>
          <p:cNvSpPr txBox="1"/>
          <p:nvPr>
            <p:ph idx="11" type="ftr"/>
          </p:nvPr>
        </p:nvSpPr>
        <p:spPr>
          <a:xfrm>
            <a:off x="914400" y="4629150"/>
            <a:ext cx="3962400" cy="342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6"/>
          <p:cNvSpPr/>
          <p:nvPr>
            <p:ph idx="12" type="sldNum"/>
          </p:nvPr>
        </p:nvSpPr>
        <p:spPr>
          <a:xfrm>
            <a:off x="146050" y="465772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1pPr>
            <a:lvl2pPr indent="0" lvl="1" marL="0" marR="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2pPr>
            <a:lvl3pPr indent="0" lvl="2" marL="0" marR="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3pPr>
            <a:lvl4pPr indent="0" lvl="3" marL="0" marR="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4pPr>
            <a:lvl5pPr indent="0" lvl="4" marL="0" marR="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5pPr>
            <a:lvl6pPr indent="0" lvl="5" marL="0" marR="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6pPr>
            <a:lvl7pPr indent="0" lvl="6" marL="0" marR="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7pPr>
            <a:lvl8pPr indent="0" lvl="7" marL="0" marR="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8pPr>
            <a:lvl9pPr indent="0" lvl="8" marL="0" marR="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17"/>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1" name="Google Shape;81;p17"/>
          <p:cNvSpPr/>
          <p:nvPr/>
        </p:nvSpPr>
        <p:spPr>
          <a:xfrm>
            <a:off x="65088" y="52388"/>
            <a:ext cx="9013825" cy="5018485"/>
          </a:xfrm>
          <a:prstGeom prst="roundRect">
            <a:avLst>
              <a:gd fmla="val 4929" name="adj"/>
            </a:avLst>
          </a:prstGeom>
          <a:blipFill rotWithShape="1">
            <a:blip r:embed="rId2">
              <a:alphaModFix/>
            </a:blip>
            <a:stretch>
              <a:fillRect b="0" l="0" r="0" t="0"/>
            </a:stretch>
          </a:blipFill>
          <a:ln cap="sq"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2" name="Google Shape;82;p17"/>
          <p:cNvSpPr/>
          <p:nvPr/>
        </p:nvSpPr>
        <p:spPr>
          <a:xfrm>
            <a:off x="63500" y="1087041"/>
            <a:ext cx="9020175" cy="114538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3" name="Google Shape;83;p17"/>
          <p:cNvSpPr/>
          <p:nvPr/>
        </p:nvSpPr>
        <p:spPr>
          <a:xfrm>
            <a:off x="63500" y="1047750"/>
            <a:ext cx="9020175" cy="90488"/>
          </a:xfrm>
          <a:prstGeom prst="rect">
            <a:avLst/>
          </a:prstGeom>
          <a:solidFill>
            <a:srgbClr val="B1C0D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4" name="Google Shape;84;p17"/>
          <p:cNvSpPr/>
          <p:nvPr/>
        </p:nvSpPr>
        <p:spPr>
          <a:xfrm>
            <a:off x="63500" y="2232422"/>
            <a:ext cx="9020175" cy="83344"/>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5" name="Google Shape;85;p17"/>
          <p:cNvSpPr txBox="1"/>
          <p:nvPr>
            <p:ph idx="1" type="subTitle"/>
          </p:nvPr>
        </p:nvSpPr>
        <p:spPr>
          <a:xfrm>
            <a:off x="1295400" y="2400300"/>
            <a:ext cx="6400800" cy="1200150"/>
          </a:xfrm>
          <a:prstGeom prst="rect">
            <a:avLst/>
          </a:prstGeom>
          <a:noFill/>
          <a:ln>
            <a:noFill/>
          </a:ln>
        </p:spPr>
        <p:txBody>
          <a:bodyPr anchorCtr="0" anchor="t" bIns="45700" lIns="91425" spcFirstLastPara="1" rIns="91425" wrap="square" tIns="45700">
            <a:noAutofit/>
          </a:bodyPr>
          <a:lstStyle>
            <a:lvl1pPr lvl="0" algn="ctr">
              <a:spcBef>
                <a:spcPts val="575"/>
              </a:spcBef>
              <a:spcAft>
                <a:spcPts val="0"/>
              </a:spcAft>
              <a:buSzPts val="2210"/>
              <a:buNone/>
              <a:defRPr sz="2600">
                <a:solidFill>
                  <a:schemeClr val="dk2"/>
                </a:solidFill>
              </a:defRPr>
            </a:lvl1pPr>
            <a:lvl2pPr lvl="1" algn="ctr">
              <a:spcBef>
                <a:spcPts val="375"/>
              </a:spcBef>
              <a:spcAft>
                <a:spcPts val="0"/>
              </a:spcAft>
              <a:buSzPts val="1530"/>
              <a:buNone/>
              <a:defRPr/>
            </a:lvl2pPr>
            <a:lvl3pPr lvl="2" algn="ctr">
              <a:spcBef>
                <a:spcPts val="375"/>
              </a:spcBef>
              <a:spcAft>
                <a:spcPts val="0"/>
              </a:spcAft>
              <a:buSzPts val="1530"/>
              <a:buNone/>
              <a:defRPr/>
            </a:lvl3pPr>
            <a:lvl4pPr lvl="3" algn="ctr">
              <a:spcBef>
                <a:spcPts val="375"/>
              </a:spcBef>
              <a:spcAft>
                <a:spcPts val="0"/>
              </a:spcAft>
              <a:buSzPts val="1440"/>
              <a:buNone/>
              <a:defRPr/>
            </a:lvl4pPr>
            <a:lvl5pPr lvl="4" algn="ctr">
              <a:spcBef>
                <a:spcPts val="375"/>
              </a:spcBef>
              <a:spcAft>
                <a:spcPts val="0"/>
              </a:spcAft>
              <a:buSzPts val="1800"/>
              <a:buNone/>
              <a:defRPr/>
            </a:lvl5pPr>
            <a:lvl6pPr lvl="5" algn="ctr">
              <a:spcBef>
                <a:spcPts val="370"/>
              </a:spcBef>
              <a:spcAft>
                <a:spcPts val="0"/>
              </a:spcAft>
              <a:buSzPts val="1800"/>
              <a:buNone/>
              <a:defRPr/>
            </a:lvl6pPr>
            <a:lvl7pPr lvl="6" algn="ctr">
              <a:spcBef>
                <a:spcPts val="370"/>
              </a:spcBef>
              <a:spcAft>
                <a:spcPts val="0"/>
              </a:spcAft>
              <a:buSzPts val="1800"/>
              <a:buNone/>
              <a:defRPr/>
            </a:lvl7pPr>
            <a:lvl8pPr lvl="7" algn="ctr">
              <a:spcBef>
                <a:spcPts val="370"/>
              </a:spcBef>
              <a:spcAft>
                <a:spcPts val="0"/>
              </a:spcAft>
              <a:buSzPts val="1800"/>
              <a:buNone/>
              <a:defRPr/>
            </a:lvl8pPr>
            <a:lvl9pPr lvl="8" algn="ctr">
              <a:spcBef>
                <a:spcPts val="370"/>
              </a:spcBef>
              <a:spcAft>
                <a:spcPts val="0"/>
              </a:spcAft>
              <a:buSzPts val="1800"/>
              <a:buNone/>
              <a:defRPr/>
            </a:lvl9pPr>
          </a:lstStyle>
          <a:p/>
        </p:txBody>
      </p:sp>
      <p:sp>
        <p:nvSpPr>
          <p:cNvPr id="86" name="Google Shape;86;p17"/>
          <p:cNvSpPr txBox="1"/>
          <p:nvPr>
            <p:ph type="ctrTitle"/>
          </p:nvPr>
        </p:nvSpPr>
        <p:spPr>
          <a:xfrm>
            <a:off x="457200" y="1129447"/>
            <a:ext cx="8229600" cy="1102519"/>
          </a:xfrm>
          <a:prstGeom prst="rect">
            <a:avLst/>
          </a:prstGeom>
          <a:noFill/>
          <a:ln>
            <a:noFill/>
          </a:ln>
        </p:spPr>
        <p:txBody>
          <a:bodyPr anchorCtr="0" anchor="ctr" bIns="91425" lIns="91425" spcFirstLastPara="1" rIns="91425" wrap="square" tIns="4570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7"/>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7"/>
          <p:cNvSpPr txBox="1"/>
          <p:nvPr>
            <p:ph idx="11" type="ftr"/>
          </p:nvPr>
        </p:nvSpPr>
        <p:spPr>
          <a:xfrm>
            <a:off x="914400" y="4629150"/>
            <a:ext cx="3962400" cy="342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7"/>
          <p:cNvSpPr/>
          <p:nvPr>
            <p:ph idx="12" type="sldNum"/>
          </p:nvPr>
        </p:nvSpPr>
        <p:spPr>
          <a:xfrm>
            <a:off x="146050" y="465772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algn="ctr">
              <a:spcBef>
                <a:spcPts val="0"/>
              </a:spcBef>
              <a:spcAft>
                <a:spcPts val="0"/>
              </a:spcAft>
              <a:buNone/>
              <a:defRPr sz="1400">
                <a:solidFill>
                  <a:srgbClr val="FFFFFF"/>
                </a:solidFill>
                <a:latin typeface="Libre Franklin"/>
                <a:ea typeface="Libre Franklin"/>
                <a:cs typeface="Libre Franklin"/>
                <a:sym typeface="Libre Franklin"/>
              </a:defRPr>
            </a:lvl1pPr>
            <a:lvl2pPr indent="0" lvl="1" marL="0" marR="0" algn="ctr">
              <a:spcBef>
                <a:spcPts val="0"/>
              </a:spcBef>
              <a:spcAft>
                <a:spcPts val="0"/>
              </a:spcAft>
              <a:buNone/>
              <a:defRPr sz="1400">
                <a:solidFill>
                  <a:srgbClr val="FFFFFF"/>
                </a:solidFill>
                <a:latin typeface="Libre Franklin"/>
                <a:ea typeface="Libre Franklin"/>
                <a:cs typeface="Libre Franklin"/>
                <a:sym typeface="Libre Franklin"/>
              </a:defRPr>
            </a:lvl2pPr>
            <a:lvl3pPr indent="0" lvl="2" marL="0" marR="0" algn="ctr">
              <a:spcBef>
                <a:spcPts val="0"/>
              </a:spcBef>
              <a:spcAft>
                <a:spcPts val="0"/>
              </a:spcAft>
              <a:buNone/>
              <a:defRPr sz="1400">
                <a:solidFill>
                  <a:srgbClr val="FFFFFF"/>
                </a:solidFill>
                <a:latin typeface="Libre Franklin"/>
                <a:ea typeface="Libre Franklin"/>
                <a:cs typeface="Libre Franklin"/>
                <a:sym typeface="Libre Franklin"/>
              </a:defRPr>
            </a:lvl3pPr>
            <a:lvl4pPr indent="0" lvl="3" marL="0" marR="0" algn="ctr">
              <a:spcBef>
                <a:spcPts val="0"/>
              </a:spcBef>
              <a:spcAft>
                <a:spcPts val="0"/>
              </a:spcAft>
              <a:buNone/>
              <a:defRPr sz="1400">
                <a:solidFill>
                  <a:srgbClr val="FFFFFF"/>
                </a:solidFill>
                <a:latin typeface="Libre Franklin"/>
                <a:ea typeface="Libre Franklin"/>
                <a:cs typeface="Libre Franklin"/>
                <a:sym typeface="Libre Franklin"/>
              </a:defRPr>
            </a:lvl4pPr>
            <a:lvl5pPr indent="0" lvl="4" marL="0" marR="0" algn="ctr">
              <a:spcBef>
                <a:spcPts val="0"/>
              </a:spcBef>
              <a:spcAft>
                <a:spcPts val="0"/>
              </a:spcAft>
              <a:buNone/>
              <a:defRPr sz="1400">
                <a:solidFill>
                  <a:srgbClr val="FFFFFF"/>
                </a:solidFill>
                <a:latin typeface="Libre Franklin"/>
                <a:ea typeface="Libre Franklin"/>
                <a:cs typeface="Libre Franklin"/>
                <a:sym typeface="Libre Franklin"/>
              </a:defRPr>
            </a:lvl5pPr>
            <a:lvl6pPr indent="0" lvl="5" marL="0" marR="0" algn="ctr">
              <a:spcBef>
                <a:spcPts val="0"/>
              </a:spcBef>
              <a:spcAft>
                <a:spcPts val="0"/>
              </a:spcAft>
              <a:buNone/>
              <a:defRPr sz="1400">
                <a:solidFill>
                  <a:srgbClr val="FFFFFF"/>
                </a:solidFill>
                <a:latin typeface="Libre Franklin"/>
                <a:ea typeface="Libre Franklin"/>
                <a:cs typeface="Libre Franklin"/>
                <a:sym typeface="Libre Franklin"/>
              </a:defRPr>
            </a:lvl6pPr>
            <a:lvl7pPr indent="0" lvl="6" marL="0" marR="0" algn="ctr">
              <a:spcBef>
                <a:spcPts val="0"/>
              </a:spcBef>
              <a:spcAft>
                <a:spcPts val="0"/>
              </a:spcAft>
              <a:buNone/>
              <a:defRPr sz="1400">
                <a:solidFill>
                  <a:srgbClr val="FFFFFF"/>
                </a:solidFill>
                <a:latin typeface="Libre Franklin"/>
                <a:ea typeface="Libre Franklin"/>
                <a:cs typeface="Libre Franklin"/>
                <a:sym typeface="Libre Franklin"/>
              </a:defRPr>
            </a:lvl7pPr>
            <a:lvl8pPr indent="0" lvl="7" marL="0" marR="0" algn="ctr">
              <a:spcBef>
                <a:spcPts val="0"/>
              </a:spcBef>
              <a:spcAft>
                <a:spcPts val="0"/>
              </a:spcAft>
              <a:buNone/>
              <a:defRPr sz="1400">
                <a:solidFill>
                  <a:srgbClr val="FFFFFF"/>
                </a:solidFill>
                <a:latin typeface="Libre Franklin"/>
                <a:ea typeface="Libre Franklin"/>
                <a:cs typeface="Libre Franklin"/>
                <a:sym typeface="Libre Franklin"/>
              </a:defRPr>
            </a:lvl8pPr>
            <a:lvl9pPr indent="0" lvl="8" marL="0" marR="0" algn="ctr">
              <a:spcBef>
                <a:spcPts val="0"/>
              </a:spcBef>
              <a:spcAft>
                <a:spcPts val="0"/>
              </a:spcAft>
              <a:buNone/>
              <a:defRPr sz="1400">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blipFill>
          <a:blip r:embed="rId2">
            <a:alphaModFix/>
          </a:blip>
          <a:stretch>
            <a:fillRect/>
          </a:stretch>
        </a:blipFill>
      </p:bgPr>
    </p:bg>
    <p:spTree>
      <p:nvGrpSpPr>
        <p:cNvPr id="90" name="Shape 90"/>
        <p:cNvGrpSpPr/>
        <p:nvPr/>
      </p:nvGrpSpPr>
      <p:grpSpPr>
        <a:xfrm>
          <a:off x="0" y="0"/>
          <a:ext cx="0" cy="0"/>
          <a:chOff x="0" y="0"/>
          <a:chExt cx="0" cy="0"/>
        </a:xfrm>
      </p:grpSpPr>
      <p:sp>
        <p:nvSpPr>
          <p:cNvPr id="91" name="Google Shape;91;p18"/>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2" name="Google Shape;92;p18"/>
          <p:cNvSpPr/>
          <p:nvPr/>
        </p:nvSpPr>
        <p:spPr>
          <a:xfrm>
            <a:off x="65313" y="52316"/>
            <a:ext cx="9013372" cy="5019151"/>
          </a:xfrm>
          <a:prstGeom prst="roundRect">
            <a:avLst>
              <a:gd fmla="val 4929" name="adj"/>
            </a:avLst>
          </a:prstGeom>
          <a:blipFill rotWithShape="1">
            <a:blip r:embed="rId2">
              <a:alphaModFix/>
            </a:blip>
            <a:stretch>
              <a:fillRect b="0" l="0" r="0" t="0"/>
            </a:stretch>
          </a:blipFill>
          <a:ln cap="sq"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3" name="Google Shape;93;p18"/>
          <p:cNvSpPr/>
          <p:nvPr/>
        </p:nvSpPr>
        <p:spPr>
          <a:xfrm flipH="1" rot="10800000">
            <a:off x="69850" y="1782366"/>
            <a:ext cx="9013825" cy="69056"/>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 name="Google Shape;94;p18"/>
          <p:cNvSpPr/>
          <p:nvPr/>
        </p:nvSpPr>
        <p:spPr>
          <a:xfrm>
            <a:off x="69850" y="1756172"/>
            <a:ext cx="9013825" cy="34528"/>
          </a:xfrm>
          <a:prstGeom prst="rect">
            <a:avLst/>
          </a:prstGeom>
          <a:solidFill>
            <a:srgbClr val="B1C0D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5" name="Google Shape;95;p18"/>
          <p:cNvSpPr/>
          <p:nvPr/>
        </p:nvSpPr>
        <p:spPr>
          <a:xfrm>
            <a:off x="68263" y="1851422"/>
            <a:ext cx="9015412" cy="34528"/>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6" name="Google Shape;96;p18"/>
          <p:cNvSpPr txBox="1"/>
          <p:nvPr/>
        </p:nvSpPr>
        <p:spPr>
          <a:xfrm>
            <a:off x="0" y="1"/>
            <a:ext cx="9171432" cy="484748"/>
          </a:xfrm>
          <a:prstGeom prst="rect">
            <a:avLst/>
          </a:prstGeom>
          <a:solidFill>
            <a:srgbClr val="93B3D7"/>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3200">
                <a:solidFill>
                  <a:srgbClr val="FDE9D8"/>
                </a:solidFill>
                <a:latin typeface="Times New Roman"/>
                <a:ea typeface="Times New Roman"/>
                <a:cs typeface="Times New Roman"/>
                <a:sym typeface="Times New Roman"/>
              </a:rPr>
              <a:t>   </a:t>
            </a:r>
            <a:endParaRPr b="1" sz="500">
              <a:solidFill>
                <a:srgbClr val="FDE9D8"/>
              </a:solidFill>
              <a:latin typeface="Libre Baskerville"/>
              <a:ea typeface="Libre Baskerville"/>
              <a:cs typeface="Libre Baskerville"/>
              <a:sym typeface="Libre Baskerville"/>
            </a:endParaRPr>
          </a:p>
          <a:p>
            <a:pPr indent="0" lvl="0" marL="0" marR="0" rtl="0" algn="l">
              <a:spcBef>
                <a:spcPts val="0"/>
              </a:spcBef>
              <a:spcAft>
                <a:spcPts val="0"/>
              </a:spcAft>
              <a:buNone/>
            </a:pPr>
            <a:r>
              <a:t/>
            </a:r>
            <a:endParaRPr b="1" sz="400">
              <a:solidFill>
                <a:srgbClr val="FFC000"/>
              </a:solidFill>
              <a:latin typeface="Times New Roman"/>
              <a:ea typeface="Times New Roman"/>
              <a:cs typeface="Times New Roman"/>
              <a:sym typeface="Times New Roman"/>
            </a:endParaRPr>
          </a:p>
        </p:txBody>
      </p:sp>
      <p:cxnSp>
        <p:nvCxnSpPr>
          <p:cNvPr id="97" name="Google Shape;97;p18"/>
          <p:cNvCxnSpPr/>
          <p:nvPr/>
        </p:nvCxnSpPr>
        <p:spPr>
          <a:xfrm>
            <a:off x="0" y="4857750"/>
            <a:ext cx="9144000" cy="0"/>
          </a:xfrm>
          <a:prstGeom prst="straightConnector1">
            <a:avLst/>
          </a:prstGeom>
          <a:noFill/>
          <a:ln cap="flat" cmpd="sng" w="38100">
            <a:solidFill>
              <a:srgbClr val="595959"/>
            </a:solidFill>
            <a:prstDash val="solid"/>
            <a:round/>
            <a:headEnd len="sm" w="sm" type="none"/>
            <a:tailEnd len="sm" w="sm" type="none"/>
          </a:ln>
          <a:effectLst>
            <a:outerShdw blurRad="38100" rotWithShape="0" algn="t" dir="5400000" dist="25400">
              <a:srgbClr val="000000">
                <a:alpha val="49803"/>
              </a:srgbClr>
            </a:outerShdw>
          </a:effectLst>
        </p:spPr>
      </p:cxnSp>
      <p:cxnSp>
        <p:nvCxnSpPr>
          <p:cNvPr id="98" name="Google Shape;98;p18"/>
          <p:cNvCxnSpPr/>
          <p:nvPr/>
        </p:nvCxnSpPr>
        <p:spPr>
          <a:xfrm>
            <a:off x="0" y="4857750"/>
            <a:ext cx="9144000" cy="0"/>
          </a:xfrm>
          <a:prstGeom prst="straightConnector1">
            <a:avLst/>
          </a:prstGeom>
          <a:noFill/>
          <a:ln cap="flat" cmpd="sng" w="38100">
            <a:solidFill>
              <a:srgbClr val="3F3F3F"/>
            </a:solidFill>
            <a:prstDash val="solid"/>
            <a:round/>
            <a:headEnd len="sm" w="sm" type="none"/>
            <a:tailEnd len="sm" w="sm" type="none"/>
          </a:ln>
          <a:effectLst>
            <a:outerShdw blurRad="38100" rotWithShape="0" algn="t" dir="5400000" dist="25400">
              <a:srgbClr val="000000">
                <a:alpha val="49803"/>
              </a:srgbClr>
            </a:outerShdw>
          </a:effectLst>
        </p:spPr>
      </p:cxnSp>
      <p:sp>
        <p:nvSpPr>
          <p:cNvPr id="99" name="Google Shape;99;p18"/>
          <p:cNvSpPr txBox="1"/>
          <p:nvPr/>
        </p:nvSpPr>
        <p:spPr>
          <a:xfrm>
            <a:off x="304800" y="4869656"/>
            <a:ext cx="2133600" cy="27384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1200">
                <a:solidFill>
                  <a:srgbClr val="C00000"/>
                </a:solidFill>
                <a:latin typeface="Libre Baskerville"/>
                <a:ea typeface="Libre Baskerville"/>
                <a:cs typeface="Libre Baskerville"/>
                <a:sym typeface="Libre Baskerville"/>
              </a:rPr>
              <a:t>12/10/2023</a:t>
            </a:r>
            <a:endParaRPr b="1" sz="1200">
              <a:solidFill>
                <a:srgbClr val="C00000"/>
              </a:solidFill>
              <a:latin typeface="Libre Baskerville"/>
              <a:ea typeface="Libre Baskerville"/>
              <a:cs typeface="Libre Baskerville"/>
              <a:sym typeface="Libre Baskerville"/>
            </a:endParaRPr>
          </a:p>
        </p:txBody>
      </p:sp>
      <p:sp>
        <p:nvSpPr>
          <p:cNvPr id="100" name="Google Shape;100;p18"/>
          <p:cNvSpPr txBox="1"/>
          <p:nvPr/>
        </p:nvSpPr>
        <p:spPr>
          <a:xfrm>
            <a:off x="1676400" y="4869656"/>
            <a:ext cx="5791200" cy="27384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1200">
                <a:solidFill>
                  <a:srgbClr val="C00000"/>
                </a:solidFill>
                <a:latin typeface="Times New Roman"/>
                <a:ea typeface="Times New Roman"/>
                <a:cs typeface="Times New Roman"/>
                <a:sym typeface="Times New Roman"/>
              </a:rPr>
              <a:t>Department of Electronics &amp; Telecommunication Engineering</a:t>
            </a:r>
            <a:endParaRPr/>
          </a:p>
        </p:txBody>
      </p:sp>
      <p:sp>
        <p:nvSpPr>
          <p:cNvPr id="101" name="Google Shape;101;p18"/>
          <p:cNvSpPr txBox="1"/>
          <p:nvPr>
            <p:ph type="title"/>
          </p:nvPr>
        </p:nvSpPr>
        <p:spPr>
          <a:xfrm>
            <a:off x="722313" y="714375"/>
            <a:ext cx="7772400" cy="1021556"/>
          </a:xfrm>
          <a:prstGeom prst="rect">
            <a:avLst/>
          </a:prstGeom>
          <a:noFill/>
          <a:ln>
            <a:noFill/>
          </a:ln>
        </p:spPr>
        <p:txBody>
          <a:bodyPr anchorCtr="0" anchor="b" bIns="91425" lIns="91425" spcFirstLastPara="1" rIns="91425" wrap="square" tIns="45700">
            <a:noAutofit/>
          </a:bodyPr>
          <a:lstStyle>
            <a:lvl1pPr lvl="0" algn="l">
              <a:spcBef>
                <a:spcPts val="0"/>
              </a:spcBef>
              <a:spcAft>
                <a:spcPts val="0"/>
              </a:spcAft>
              <a:buClr>
                <a:schemeClr val="dk2"/>
              </a:buClr>
              <a:buSzPts val="4000"/>
              <a:buFont typeface="Libre Franklin"/>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18"/>
          <p:cNvSpPr txBox="1"/>
          <p:nvPr>
            <p:ph idx="1" type="body"/>
          </p:nvPr>
        </p:nvSpPr>
        <p:spPr>
          <a:xfrm>
            <a:off x="722313" y="1910954"/>
            <a:ext cx="7772400" cy="1003697"/>
          </a:xfrm>
          <a:prstGeom prst="rect">
            <a:avLst/>
          </a:prstGeom>
          <a:noFill/>
          <a:ln>
            <a:noFill/>
          </a:ln>
        </p:spPr>
        <p:txBody>
          <a:bodyPr anchorCtr="0" anchor="t" bIns="45700" lIns="91425" spcFirstLastPara="1" rIns="91425" wrap="square" tIns="45700">
            <a:noAutofit/>
          </a:bodyPr>
          <a:lstStyle>
            <a:lvl1pPr indent="-228600" lvl="0" marL="457200" algn="l">
              <a:spcBef>
                <a:spcPts val="575"/>
              </a:spcBef>
              <a:spcAft>
                <a:spcPts val="0"/>
              </a:spcAft>
              <a:buSzPts val="2040"/>
              <a:buNone/>
              <a:defRPr sz="2400">
                <a:solidFill>
                  <a:srgbClr val="888888"/>
                </a:solidFill>
              </a:defRPr>
            </a:lvl1pPr>
            <a:lvl2pPr indent="-228600" lvl="1" marL="914400" algn="l">
              <a:spcBef>
                <a:spcPts val="375"/>
              </a:spcBef>
              <a:spcAft>
                <a:spcPts val="0"/>
              </a:spcAft>
              <a:buSzPts val="1530"/>
              <a:buNone/>
              <a:defRPr sz="1800">
                <a:solidFill>
                  <a:srgbClr val="888888"/>
                </a:solidFill>
              </a:defRPr>
            </a:lvl2pPr>
            <a:lvl3pPr indent="-228600" lvl="2" marL="1371600" algn="l">
              <a:spcBef>
                <a:spcPts val="375"/>
              </a:spcBef>
              <a:spcAft>
                <a:spcPts val="0"/>
              </a:spcAft>
              <a:buSzPts val="1360"/>
              <a:buNone/>
              <a:defRPr sz="1600">
                <a:solidFill>
                  <a:srgbClr val="888888"/>
                </a:solidFill>
              </a:defRPr>
            </a:lvl3pPr>
            <a:lvl4pPr indent="-228600" lvl="3" marL="1828800" algn="l">
              <a:spcBef>
                <a:spcPts val="375"/>
              </a:spcBef>
              <a:spcAft>
                <a:spcPts val="0"/>
              </a:spcAft>
              <a:buSzPts val="1120"/>
              <a:buNone/>
              <a:defRPr sz="1400">
                <a:solidFill>
                  <a:srgbClr val="888888"/>
                </a:solidFill>
              </a:defRPr>
            </a:lvl4pPr>
            <a:lvl5pPr indent="-228600" lvl="4" marL="2286000" algn="l">
              <a:spcBef>
                <a:spcPts val="375"/>
              </a:spcBef>
              <a:spcAft>
                <a:spcPts val="0"/>
              </a:spcAft>
              <a:buSzPts val="1400"/>
              <a:buFont typeface="Libre Baskerville"/>
              <a:buNone/>
              <a:defRPr sz="1400">
                <a:solidFill>
                  <a:srgbClr val="888888"/>
                </a:solidFill>
              </a:defRPr>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03" name="Google Shape;103;p18"/>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8"/>
          <p:cNvSpPr txBox="1"/>
          <p:nvPr>
            <p:ph idx="11" type="ftr"/>
          </p:nvPr>
        </p:nvSpPr>
        <p:spPr>
          <a:xfrm>
            <a:off x="800100" y="4629150"/>
            <a:ext cx="4000500" cy="342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8"/>
          <p:cNvSpPr/>
          <p:nvPr>
            <p:ph idx="12" type="sldNum"/>
          </p:nvPr>
        </p:nvSpPr>
        <p:spPr>
          <a:xfrm>
            <a:off x="146050" y="465653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algn="ctr">
              <a:spcBef>
                <a:spcPts val="0"/>
              </a:spcBef>
              <a:spcAft>
                <a:spcPts val="0"/>
              </a:spcAft>
              <a:buNone/>
              <a:defRPr sz="1400">
                <a:solidFill>
                  <a:srgbClr val="FFFFFF"/>
                </a:solidFill>
                <a:latin typeface="Libre Franklin"/>
                <a:ea typeface="Libre Franklin"/>
                <a:cs typeface="Libre Franklin"/>
                <a:sym typeface="Libre Franklin"/>
              </a:defRPr>
            </a:lvl1pPr>
            <a:lvl2pPr indent="0" lvl="1" marL="0" marR="0" algn="ctr">
              <a:spcBef>
                <a:spcPts val="0"/>
              </a:spcBef>
              <a:spcAft>
                <a:spcPts val="0"/>
              </a:spcAft>
              <a:buNone/>
              <a:defRPr sz="1400">
                <a:solidFill>
                  <a:srgbClr val="FFFFFF"/>
                </a:solidFill>
                <a:latin typeface="Libre Franklin"/>
                <a:ea typeface="Libre Franklin"/>
                <a:cs typeface="Libre Franklin"/>
                <a:sym typeface="Libre Franklin"/>
              </a:defRPr>
            </a:lvl2pPr>
            <a:lvl3pPr indent="0" lvl="2" marL="0" marR="0" algn="ctr">
              <a:spcBef>
                <a:spcPts val="0"/>
              </a:spcBef>
              <a:spcAft>
                <a:spcPts val="0"/>
              </a:spcAft>
              <a:buNone/>
              <a:defRPr sz="1400">
                <a:solidFill>
                  <a:srgbClr val="FFFFFF"/>
                </a:solidFill>
                <a:latin typeface="Libre Franklin"/>
                <a:ea typeface="Libre Franklin"/>
                <a:cs typeface="Libre Franklin"/>
                <a:sym typeface="Libre Franklin"/>
              </a:defRPr>
            </a:lvl3pPr>
            <a:lvl4pPr indent="0" lvl="3" marL="0" marR="0" algn="ctr">
              <a:spcBef>
                <a:spcPts val="0"/>
              </a:spcBef>
              <a:spcAft>
                <a:spcPts val="0"/>
              </a:spcAft>
              <a:buNone/>
              <a:defRPr sz="1400">
                <a:solidFill>
                  <a:srgbClr val="FFFFFF"/>
                </a:solidFill>
                <a:latin typeface="Libre Franklin"/>
                <a:ea typeface="Libre Franklin"/>
                <a:cs typeface="Libre Franklin"/>
                <a:sym typeface="Libre Franklin"/>
              </a:defRPr>
            </a:lvl4pPr>
            <a:lvl5pPr indent="0" lvl="4" marL="0" marR="0" algn="ctr">
              <a:spcBef>
                <a:spcPts val="0"/>
              </a:spcBef>
              <a:spcAft>
                <a:spcPts val="0"/>
              </a:spcAft>
              <a:buNone/>
              <a:defRPr sz="1400">
                <a:solidFill>
                  <a:srgbClr val="FFFFFF"/>
                </a:solidFill>
                <a:latin typeface="Libre Franklin"/>
                <a:ea typeface="Libre Franklin"/>
                <a:cs typeface="Libre Franklin"/>
                <a:sym typeface="Libre Franklin"/>
              </a:defRPr>
            </a:lvl5pPr>
            <a:lvl6pPr indent="0" lvl="5" marL="0" marR="0" algn="ctr">
              <a:spcBef>
                <a:spcPts val="0"/>
              </a:spcBef>
              <a:spcAft>
                <a:spcPts val="0"/>
              </a:spcAft>
              <a:buNone/>
              <a:defRPr sz="1400">
                <a:solidFill>
                  <a:srgbClr val="FFFFFF"/>
                </a:solidFill>
                <a:latin typeface="Libre Franklin"/>
                <a:ea typeface="Libre Franklin"/>
                <a:cs typeface="Libre Franklin"/>
                <a:sym typeface="Libre Franklin"/>
              </a:defRPr>
            </a:lvl6pPr>
            <a:lvl7pPr indent="0" lvl="6" marL="0" marR="0" algn="ctr">
              <a:spcBef>
                <a:spcPts val="0"/>
              </a:spcBef>
              <a:spcAft>
                <a:spcPts val="0"/>
              </a:spcAft>
              <a:buNone/>
              <a:defRPr sz="1400">
                <a:solidFill>
                  <a:srgbClr val="FFFFFF"/>
                </a:solidFill>
                <a:latin typeface="Libre Franklin"/>
                <a:ea typeface="Libre Franklin"/>
                <a:cs typeface="Libre Franklin"/>
                <a:sym typeface="Libre Franklin"/>
              </a:defRPr>
            </a:lvl7pPr>
            <a:lvl8pPr indent="0" lvl="7" marL="0" marR="0" algn="ctr">
              <a:spcBef>
                <a:spcPts val="0"/>
              </a:spcBef>
              <a:spcAft>
                <a:spcPts val="0"/>
              </a:spcAft>
              <a:buNone/>
              <a:defRPr sz="1400">
                <a:solidFill>
                  <a:srgbClr val="FFFFFF"/>
                </a:solidFill>
                <a:latin typeface="Libre Franklin"/>
                <a:ea typeface="Libre Franklin"/>
                <a:cs typeface="Libre Franklin"/>
                <a:sym typeface="Libre Franklin"/>
              </a:defRPr>
            </a:lvl8pPr>
            <a:lvl9pPr indent="0" lvl="8" marL="0" marR="0" algn="ctr">
              <a:spcBef>
                <a:spcPts val="0"/>
              </a:spcBef>
              <a:spcAft>
                <a:spcPts val="0"/>
              </a:spcAft>
              <a:buNone/>
              <a:defRPr sz="1400">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6" name="Shape 106"/>
        <p:cNvGrpSpPr/>
        <p:nvPr/>
      </p:nvGrpSpPr>
      <p:grpSpPr>
        <a:xfrm>
          <a:off x="0" y="0"/>
          <a:ext cx="0" cy="0"/>
          <a:chOff x="0" y="0"/>
          <a:chExt cx="0" cy="0"/>
        </a:xfrm>
      </p:grpSpPr>
      <p:sp>
        <p:nvSpPr>
          <p:cNvPr id="107" name="Google Shape;107;p19"/>
          <p:cNvSpPr txBox="1"/>
          <p:nvPr/>
        </p:nvSpPr>
        <p:spPr>
          <a:xfrm>
            <a:off x="0" y="1"/>
            <a:ext cx="9171432" cy="484748"/>
          </a:xfrm>
          <a:prstGeom prst="rect">
            <a:avLst/>
          </a:prstGeom>
          <a:solidFill>
            <a:srgbClr val="93B3D7"/>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3200">
                <a:solidFill>
                  <a:srgbClr val="FDE9D8"/>
                </a:solidFill>
                <a:latin typeface="Times New Roman"/>
                <a:ea typeface="Times New Roman"/>
                <a:cs typeface="Times New Roman"/>
                <a:sym typeface="Times New Roman"/>
              </a:rPr>
              <a:t>   </a:t>
            </a:r>
            <a:endParaRPr b="1" sz="500">
              <a:solidFill>
                <a:srgbClr val="FDE9D8"/>
              </a:solidFill>
              <a:latin typeface="Libre Baskerville"/>
              <a:ea typeface="Libre Baskerville"/>
              <a:cs typeface="Libre Baskerville"/>
              <a:sym typeface="Libre Baskerville"/>
            </a:endParaRPr>
          </a:p>
          <a:p>
            <a:pPr indent="0" lvl="0" marL="0" marR="0" rtl="0" algn="l">
              <a:spcBef>
                <a:spcPts val="0"/>
              </a:spcBef>
              <a:spcAft>
                <a:spcPts val="0"/>
              </a:spcAft>
              <a:buNone/>
            </a:pPr>
            <a:r>
              <a:t/>
            </a:r>
            <a:endParaRPr b="1" sz="400">
              <a:solidFill>
                <a:srgbClr val="FFC000"/>
              </a:solidFill>
              <a:latin typeface="Times New Roman"/>
              <a:ea typeface="Times New Roman"/>
              <a:cs typeface="Times New Roman"/>
              <a:sym typeface="Times New Roman"/>
            </a:endParaRPr>
          </a:p>
        </p:txBody>
      </p:sp>
      <p:cxnSp>
        <p:nvCxnSpPr>
          <p:cNvPr id="108" name="Google Shape;108;p19"/>
          <p:cNvCxnSpPr/>
          <p:nvPr/>
        </p:nvCxnSpPr>
        <p:spPr>
          <a:xfrm>
            <a:off x="0" y="4857750"/>
            <a:ext cx="9144000" cy="0"/>
          </a:xfrm>
          <a:prstGeom prst="straightConnector1">
            <a:avLst/>
          </a:prstGeom>
          <a:noFill/>
          <a:ln cap="flat" cmpd="sng" w="38100">
            <a:solidFill>
              <a:srgbClr val="595959"/>
            </a:solidFill>
            <a:prstDash val="solid"/>
            <a:round/>
            <a:headEnd len="sm" w="sm" type="none"/>
            <a:tailEnd len="sm" w="sm" type="none"/>
          </a:ln>
          <a:effectLst>
            <a:outerShdw blurRad="38100" rotWithShape="0" algn="t" dir="5400000" dist="25400">
              <a:srgbClr val="000000">
                <a:alpha val="49803"/>
              </a:srgbClr>
            </a:outerShdw>
          </a:effectLst>
        </p:spPr>
      </p:cxnSp>
      <p:sp>
        <p:nvSpPr>
          <p:cNvPr id="109" name="Google Shape;109;p19"/>
          <p:cNvSpPr txBox="1"/>
          <p:nvPr/>
        </p:nvSpPr>
        <p:spPr>
          <a:xfrm>
            <a:off x="304800" y="4869656"/>
            <a:ext cx="2133600" cy="27384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1200">
                <a:solidFill>
                  <a:srgbClr val="C00000"/>
                </a:solidFill>
                <a:latin typeface="Libre Baskerville"/>
                <a:ea typeface="Libre Baskerville"/>
                <a:cs typeface="Libre Baskerville"/>
                <a:sym typeface="Libre Baskerville"/>
              </a:rPr>
              <a:t>12/10/2023</a:t>
            </a:r>
            <a:endParaRPr b="1" sz="1200">
              <a:solidFill>
                <a:srgbClr val="C00000"/>
              </a:solidFill>
              <a:latin typeface="Libre Baskerville"/>
              <a:ea typeface="Libre Baskerville"/>
              <a:cs typeface="Libre Baskerville"/>
              <a:sym typeface="Libre Baskerville"/>
            </a:endParaRPr>
          </a:p>
        </p:txBody>
      </p:sp>
      <p:sp>
        <p:nvSpPr>
          <p:cNvPr id="110" name="Google Shape;110;p19"/>
          <p:cNvSpPr txBox="1"/>
          <p:nvPr/>
        </p:nvSpPr>
        <p:spPr>
          <a:xfrm>
            <a:off x="1676400" y="4869656"/>
            <a:ext cx="5791200" cy="27384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1200">
                <a:solidFill>
                  <a:srgbClr val="C00000"/>
                </a:solidFill>
                <a:latin typeface="Times New Roman"/>
                <a:ea typeface="Times New Roman"/>
                <a:cs typeface="Times New Roman"/>
                <a:sym typeface="Times New Roman"/>
              </a:rPr>
              <a:t>Department of Electronics &amp; Telecommunication Engineering</a:t>
            </a:r>
            <a:endParaRPr/>
          </a:p>
        </p:txBody>
      </p:sp>
      <p:sp>
        <p:nvSpPr>
          <p:cNvPr id="111" name="Google Shape;111;p19"/>
          <p:cNvSpPr txBox="1"/>
          <p:nvPr>
            <p:ph type="title"/>
          </p:nvPr>
        </p:nvSpPr>
        <p:spPr>
          <a:xfrm>
            <a:off x="914400" y="205978"/>
            <a:ext cx="7772400" cy="857250"/>
          </a:xfrm>
          <a:prstGeom prst="rect">
            <a:avLst/>
          </a:prstGeom>
          <a:noFill/>
          <a:ln>
            <a:noFill/>
          </a:ln>
        </p:spPr>
        <p:txBody>
          <a:bodyPr anchorCtr="0" anchor="b" bIns="91425"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19"/>
          <p:cNvSpPr txBox="1"/>
          <p:nvPr>
            <p:ph idx="1" type="body"/>
          </p:nvPr>
        </p:nvSpPr>
        <p:spPr>
          <a:xfrm>
            <a:off x="914400" y="1085850"/>
            <a:ext cx="3749040" cy="3429000"/>
          </a:xfrm>
          <a:prstGeom prst="rect">
            <a:avLst/>
          </a:prstGeom>
          <a:noFill/>
          <a:ln>
            <a:noFill/>
          </a:ln>
        </p:spPr>
        <p:txBody>
          <a:bodyPr anchorCtr="0" anchor="t" bIns="45700" lIns="91425" spcFirstLastPara="1" rIns="91425" wrap="square" tIns="45700">
            <a:noAutofit/>
          </a:bodyPr>
          <a:lstStyle>
            <a:lvl1pPr indent="-325755" lvl="0" marL="457200" algn="l">
              <a:spcBef>
                <a:spcPts val="575"/>
              </a:spcBef>
              <a:spcAft>
                <a:spcPts val="0"/>
              </a:spcAft>
              <a:buSzPts val="1530"/>
              <a:buChar char="⚫"/>
              <a:defRPr/>
            </a:lvl1pPr>
            <a:lvl2pPr indent="-325755" lvl="1" marL="914400" algn="l">
              <a:spcBef>
                <a:spcPts val="375"/>
              </a:spcBef>
              <a:spcAft>
                <a:spcPts val="0"/>
              </a:spcAft>
              <a:buSzPts val="1530"/>
              <a:buChar char="⚫"/>
              <a:defRPr/>
            </a:lvl2pPr>
            <a:lvl3pPr indent="-325755" lvl="2" marL="1371600" algn="l">
              <a:spcBef>
                <a:spcPts val="375"/>
              </a:spcBef>
              <a:spcAft>
                <a:spcPts val="0"/>
              </a:spcAft>
              <a:buSzPts val="1530"/>
              <a:buChar char="⚫"/>
              <a:defRPr/>
            </a:lvl3pPr>
            <a:lvl4pPr indent="-320039" lvl="3" marL="1828800" algn="l">
              <a:spcBef>
                <a:spcPts val="375"/>
              </a:spcBef>
              <a:spcAft>
                <a:spcPts val="0"/>
              </a:spcAft>
              <a:buSzPts val="1440"/>
              <a:buChar char="⚫"/>
              <a:defRPr/>
            </a:lvl4pPr>
            <a:lvl5pPr indent="-342900" lvl="4" marL="2286000" algn="l">
              <a:spcBef>
                <a:spcPts val="375"/>
              </a:spcBef>
              <a:spcAft>
                <a:spcPts val="0"/>
              </a:spcAft>
              <a:buSzPts val="1800"/>
              <a:buChar char="o"/>
              <a:defRPr/>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13" name="Google Shape;113;p19"/>
          <p:cNvSpPr txBox="1"/>
          <p:nvPr>
            <p:ph idx="2" type="body"/>
          </p:nvPr>
        </p:nvSpPr>
        <p:spPr>
          <a:xfrm>
            <a:off x="4933950" y="1085850"/>
            <a:ext cx="3749040" cy="3429000"/>
          </a:xfrm>
          <a:prstGeom prst="rect">
            <a:avLst/>
          </a:prstGeom>
          <a:noFill/>
          <a:ln>
            <a:noFill/>
          </a:ln>
        </p:spPr>
        <p:txBody>
          <a:bodyPr anchorCtr="0" anchor="t" bIns="45700" lIns="91425" spcFirstLastPara="1" rIns="91425" wrap="square" tIns="45700">
            <a:noAutofit/>
          </a:bodyPr>
          <a:lstStyle>
            <a:lvl1pPr indent="-325755" lvl="0" marL="457200" algn="l">
              <a:spcBef>
                <a:spcPts val="575"/>
              </a:spcBef>
              <a:spcAft>
                <a:spcPts val="0"/>
              </a:spcAft>
              <a:buSzPts val="1530"/>
              <a:buChar char="⚫"/>
              <a:defRPr/>
            </a:lvl1pPr>
            <a:lvl2pPr indent="-325755" lvl="1" marL="914400" algn="l">
              <a:spcBef>
                <a:spcPts val="375"/>
              </a:spcBef>
              <a:spcAft>
                <a:spcPts val="0"/>
              </a:spcAft>
              <a:buSzPts val="1530"/>
              <a:buChar char="⚫"/>
              <a:defRPr/>
            </a:lvl2pPr>
            <a:lvl3pPr indent="-325755" lvl="2" marL="1371600" algn="l">
              <a:spcBef>
                <a:spcPts val="375"/>
              </a:spcBef>
              <a:spcAft>
                <a:spcPts val="0"/>
              </a:spcAft>
              <a:buSzPts val="1530"/>
              <a:buChar char="⚫"/>
              <a:defRPr/>
            </a:lvl3pPr>
            <a:lvl4pPr indent="-320039" lvl="3" marL="1828800" algn="l">
              <a:spcBef>
                <a:spcPts val="375"/>
              </a:spcBef>
              <a:spcAft>
                <a:spcPts val="0"/>
              </a:spcAft>
              <a:buSzPts val="1440"/>
              <a:buChar char="⚫"/>
              <a:defRPr/>
            </a:lvl4pPr>
            <a:lvl5pPr indent="-342900" lvl="4" marL="2286000" algn="l">
              <a:spcBef>
                <a:spcPts val="375"/>
              </a:spcBef>
              <a:spcAft>
                <a:spcPts val="0"/>
              </a:spcAft>
              <a:buSzPts val="1800"/>
              <a:buChar char="o"/>
              <a:defRPr/>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14" name="Google Shape;114;p19"/>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19"/>
          <p:cNvSpPr txBox="1"/>
          <p:nvPr>
            <p:ph idx="11" type="ftr"/>
          </p:nvPr>
        </p:nvSpPr>
        <p:spPr>
          <a:xfrm>
            <a:off x="914400" y="4629150"/>
            <a:ext cx="3962400" cy="342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9"/>
          <p:cNvSpPr/>
          <p:nvPr>
            <p:ph idx="12" type="sldNum"/>
          </p:nvPr>
        </p:nvSpPr>
        <p:spPr>
          <a:xfrm>
            <a:off x="146050" y="465772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algn="ctr">
              <a:spcBef>
                <a:spcPts val="0"/>
              </a:spcBef>
              <a:spcAft>
                <a:spcPts val="0"/>
              </a:spcAft>
              <a:buNone/>
              <a:defRPr sz="1400">
                <a:solidFill>
                  <a:srgbClr val="FFFFFF"/>
                </a:solidFill>
                <a:latin typeface="Libre Franklin"/>
                <a:ea typeface="Libre Franklin"/>
                <a:cs typeface="Libre Franklin"/>
                <a:sym typeface="Libre Franklin"/>
              </a:defRPr>
            </a:lvl1pPr>
            <a:lvl2pPr indent="0" lvl="1" marL="0" marR="0" algn="ctr">
              <a:spcBef>
                <a:spcPts val="0"/>
              </a:spcBef>
              <a:spcAft>
                <a:spcPts val="0"/>
              </a:spcAft>
              <a:buNone/>
              <a:defRPr sz="1400">
                <a:solidFill>
                  <a:srgbClr val="FFFFFF"/>
                </a:solidFill>
                <a:latin typeface="Libre Franklin"/>
                <a:ea typeface="Libre Franklin"/>
                <a:cs typeface="Libre Franklin"/>
                <a:sym typeface="Libre Franklin"/>
              </a:defRPr>
            </a:lvl2pPr>
            <a:lvl3pPr indent="0" lvl="2" marL="0" marR="0" algn="ctr">
              <a:spcBef>
                <a:spcPts val="0"/>
              </a:spcBef>
              <a:spcAft>
                <a:spcPts val="0"/>
              </a:spcAft>
              <a:buNone/>
              <a:defRPr sz="1400">
                <a:solidFill>
                  <a:srgbClr val="FFFFFF"/>
                </a:solidFill>
                <a:latin typeface="Libre Franklin"/>
                <a:ea typeface="Libre Franklin"/>
                <a:cs typeface="Libre Franklin"/>
                <a:sym typeface="Libre Franklin"/>
              </a:defRPr>
            </a:lvl3pPr>
            <a:lvl4pPr indent="0" lvl="3" marL="0" marR="0" algn="ctr">
              <a:spcBef>
                <a:spcPts val="0"/>
              </a:spcBef>
              <a:spcAft>
                <a:spcPts val="0"/>
              </a:spcAft>
              <a:buNone/>
              <a:defRPr sz="1400">
                <a:solidFill>
                  <a:srgbClr val="FFFFFF"/>
                </a:solidFill>
                <a:latin typeface="Libre Franklin"/>
                <a:ea typeface="Libre Franklin"/>
                <a:cs typeface="Libre Franklin"/>
                <a:sym typeface="Libre Franklin"/>
              </a:defRPr>
            </a:lvl4pPr>
            <a:lvl5pPr indent="0" lvl="4" marL="0" marR="0" algn="ctr">
              <a:spcBef>
                <a:spcPts val="0"/>
              </a:spcBef>
              <a:spcAft>
                <a:spcPts val="0"/>
              </a:spcAft>
              <a:buNone/>
              <a:defRPr sz="1400">
                <a:solidFill>
                  <a:srgbClr val="FFFFFF"/>
                </a:solidFill>
                <a:latin typeface="Libre Franklin"/>
                <a:ea typeface="Libre Franklin"/>
                <a:cs typeface="Libre Franklin"/>
                <a:sym typeface="Libre Franklin"/>
              </a:defRPr>
            </a:lvl5pPr>
            <a:lvl6pPr indent="0" lvl="5" marL="0" marR="0" algn="ctr">
              <a:spcBef>
                <a:spcPts val="0"/>
              </a:spcBef>
              <a:spcAft>
                <a:spcPts val="0"/>
              </a:spcAft>
              <a:buNone/>
              <a:defRPr sz="1400">
                <a:solidFill>
                  <a:srgbClr val="FFFFFF"/>
                </a:solidFill>
                <a:latin typeface="Libre Franklin"/>
                <a:ea typeface="Libre Franklin"/>
                <a:cs typeface="Libre Franklin"/>
                <a:sym typeface="Libre Franklin"/>
              </a:defRPr>
            </a:lvl6pPr>
            <a:lvl7pPr indent="0" lvl="6" marL="0" marR="0" algn="ctr">
              <a:spcBef>
                <a:spcPts val="0"/>
              </a:spcBef>
              <a:spcAft>
                <a:spcPts val="0"/>
              </a:spcAft>
              <a:buNone/>
              <a:defRPr sz="1400">
                <a:solidFill>
                  <a:srgbClr val="FFFFFF"/>
                </a:solidFill>
                <a:latin typeface="Libre Franklin"/>
                <a:ea typeface="Libre Franklin"/>
                <a:cs typeface="Libre Franklin"/>
                <a:sym typeface="Libre Franklin"/>
              </a:defRPr>
            </a:lvl7pPr>
            <a:lvl8pPr indent="0" lvl="7" marL="0" marR="0" algn="ctr">
              <a:spcBef>
                <a:spcPts val="0"/>
              </a:spcBef>
              <a:spcAft>
                <a:spcPts val="0"/>
              </a:spcAft>
              <a:buNone/>
              <a:defRPr sz="1400">
                <a:solidFill>
                  <a:srgbClr val="FFFFFF"/>
                </a:solidFill>
                <a:latin typeface="Libre Franklin"/>
                <a:ea typeface="Libre Franklin"/>
                <a:cs typeface="Libre Franklin"/>
                <a:sym typeface="Libre Franklin"/>
              </a:defRPr>
            </a:lvl8pPr>
            <a:lvl9pPr indent="0" lvl="8" marL="0" marR="0" algn="ctr">
              <a:spcBef>
                <a:spcPts val="0"/>
              </a:spcBef>
              <a:spcAft>
                <a:spcPts val="0"/>
              </a:spcAft>
              <a:buNone/>
              <a:defRPr sz="1400">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7" name="Shape 117"/>
        <p:cNvGrpSpPr/>
        <p:nvPr/>
      </p:nvGrpSpPr>
      <p:grpSpPr>
        <a:xfrm>
          <a:off x="0" y="0"/>
          <a:ext cx="0" cy="0"/>
          <a:chOff x="0" y="0"/>
          <a:chExt cx="0" cy="0"/>
        </a:xfrm>
      </p:grpSpPr>
      <p:sp>
        <p:nvSpPr>
          <p:cNvPr id="118" name="Google Shape;118;p20"/>
          <p:cNvSpPr txBox="1"/>
          <p:nvPr/>
        </p:nvSpPr>
        <p:spPr>
          <a:xfrm>
            <a:off x="0" y="1"/>
            <a:ext cx="9171432" cy="484748"/>
          </a:xfrm>
          <a:prstGeom prst="rect">
            <a:avLst/>
          </a:prstGeom>
          <a:solidFill>
            <a:srgbClr val="93B3D7"/>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3200">
                <a:solidFill>
                  <a:srgbClr val="FDE9D8"/>
                </a:solidFill>
                <a:latin typeface="Times New Roman"/>
                <a:ea typeface="Times New Roman"/>
                <a:cs typeface="Times New Roman"/>
                <a:sym typeface="Times New Roman"/>
              </a:rPr>
              <a:t>   </a:t>
            </a:r>
            <a:endParaRPr b="1" sz="500">
              <a:solidFill>
                <a:srgbClr val="FDE9D8"/>
              </a:solidFill>
              <a:latin typeface="Libre Baskerville"/>
              <a:ea typeface="Libre Baskerville"/>
              <a:cs typeface="Libre Baskerville"/>
              <a:sym typeface="Libre Baskerville"/>
            </a:endParaRPr>
          </a:p>
          <a:p>
            <a:pPr indent="0" lvl="0" marL="0" marR="0" rtl="0" algn="l">
              <a:spcBef>
                <a:spcPts val="0"/>
              </a:spcBef>
              <a:spcAft>
                <a:spcPts val="0"/>
              </a:spcAft>
              <a:buNone/>
            </a:pPr>
            <a:r>
              <a:t/>
            </a:r>
            <a:endParaRPr b="1" sz="400">
              <a:solidFill>
                <a:srgbClr val="FFC000"/>
              </a:solidFill>
              <a:latin typeface="Times New Roman"/>
              <a:ea typeface="Times New Roman"/>
              <a:cs typeface="Times New Roman"/>
              <a:sym typeface="Times New Roman"/>
            </a:endParaRPr>
          </a:p>
        </p:txBody>
      </p:sp>
      <p:cxnSp>
        <p:nvCxnSpPr>
          <p:cNvPr id="119" name="Google Shape;119;p20"/>
          <p:cNvCxnSpPr/>
          <p:nvPr/>
        </p:nvCxnSpPr>
        <p:spPr>
          <a:xfrm>
            <a:off x="0" y="4857750"/>
            <a:ext cx="9144000" cy="0"/>
          </a:xfrm>
          <a:prstGeom prst="straightConnector1">
            <a:avLst/>
          </a:prstGeom>
          <a:noFill/>
          <a:ln cap="flat" cmpd="sng" w="38100">
            <a:solidFill>
              <a:srgbClr val="595959"/>
            </a:solidFill>
            <a:prstDash val="solid"/>
            <a:round/>
            <a:headEnd len="sm" w="sm" type="none"/>
            <a:tailEnd len="sm" w="sm" type="none"/>
          </a:ln>
          <a:effectLst>
            <a:outerShdw blurRad="38100" rotWithShape="0" algn="t" dir="5400000" dist="25400">
              <a:srgbClr val="000000">
                <a:alpha val="49803"/>
              </a:srgbClr>
            </a:outerShdw>
          </a:effectLst>
        </p:spPr>
      </p:cxnSp>
      <p:sp>
        <p:nvSpPr>
          <p:cNvPr id="120" name="Google Shape;120;p20"/>
          <p:cNvSpPr txBox="1"/>
          <p:nvPr/>
        </p:nvSpPr>
        <p:spPr>
          <a:xfrm>
            <a:off x="304800" y="4869656"/>
            <a:ext cx="2133600" cy="27384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1200">
                <a:solidFill>
                  <a:srgbClr val="C00000"/>
                </a:solidFill>
                <a:latin typeface="Libre Baskerville"/>
                <a:ea typeface="Libre Baskerville"/>
                <a:cs typeface="Libre Baskerville"/>
                <a:sym typeface="Libre Baskerville"/>
              </a:rPr>
              <a:t>12/10/2023</a:t>
            </a:r>
            <a:endParaRPr b="1" sz="1200">
              <a:solidFill>
                <a:srgbClr val="C00000"/>
              </a:solidFill>
              <a:latin typeface="Libre Baskerville"/>
              <a:ea typeface="Libre Baskerville"/>
              <a:cs typeface="Libre Baskerville"/>
              <a:sym typeface="Libre Baskerville"/>
            </a:endParaRPr>
          </a:p>
        </p:txBody>
      </p:sp>
      <p:sp>
        <p:nvSpPr>
          <p:cNvPr id="121" name="Google Shape;121;p20"/>
          <p:cNvSpPr txBox="1"/>
          <p:nvPr/>
        </p:nvSpPr>
        <p:spPr>
          <a:xfrm>
            <a:off x="1676400" y="4869656"/>
            <a:ext cx="5791200" cy="27384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1200">
                <a:solidFill>
                  <a:srgbClr val="C00000"/>
                </a:solidFill>
                <a:latin typeface="Times New Roman"/>
                <a:ea typeface="Times New Roman"/>
                <a:cs typeface="Times New Roman"/>
                <a:sym typeface="Times New Roman"/>
              </a:rPr>
              <a:t>Department of Electronics &amp; Telecommunication Engineering</a:t>
            </a:r>
            <a:endParaRPr/>
          </a:p>
        </p:txBody>
      </p:sp>
      <p:sp>
        <p:nvSpPr>
          <p:cNvPr id="122" name="Google Shape;122;p20"/>
          <p:cNvSpPr txBox="1"/>
          <p:nvPr>
            <p:ph type="title"/>
          </p:nvPr>
        </p:nvSpPr>
        <p:spPr>
          <a:xfrm>
            <a:off x="914400" y="204788"/>
            <a:ext cx="7772400" cy="857250"/>
          </a:xfrm>
          <a:prstGeom prst="rect">
            <a:avLst/>
          </a:prstGeom>
          <a:noFill/>
          <a:ln>
            <a:noFill/>
          </a:ln>
        </p:spPr>
        <p:txBody>
          <a:bodyPr anchorCtr="0" anchor="b" bIns="91425"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20"/>
          <p:cNvSpPr txBox="1"/>
          <p:nvPr>
            <p:ph idx="1" type="body"/>
          </p:nvPr>
        </p:nvSpPr>
        <p:spPr>
          <a:xfrm>
            <a:off x="914400" y="1085850"/>
            <a:ext cx="3733800" cy="571500"/>
          </a:xfrm>
          <a:prstGeom prst="rect">
            <a:avLst/>
          </a:prstGeom>
          <a:noFill/>
          <a:ln>
            <a:noFill/>
          </a:ln>
        </p:spPr>
        <p:txBody>
          <a:bodyPr anchorCtr="0" anchor="b" bIns="45700" lIns="91425" spcFirstLastPara="1" rIns="91425" wrap="square" tIns="45700">
            <a:noAutofit/>
          </a:bodyPr>
          <a:lstStyle>
            <a:lvl1pPr indent="-228600" lvl="0" marL="457200" algn="l">
              <a:spcBef>
                <a:spcPts val="575"/>
              </a:spcBef>
              <a:spcAft>
                <a:spcPts val="0"/>
              </a:spcAft>
              <a:buSzPts val="2040"/>
              <a:buNone/>
              <a:defRPr b="1" sz="2400">
                <a:solidFill>
                  <a:schemeClr val="accent1"/>
                </a:solidFill>
                <a:latin typeface="Libre Franklin"/>
                <a:ea typeface="Libre Franklin"/>
                <a:cs typeface="Libre Franklin"/>
                <a:sym typeface="Libre Franklin"/>
              </a:defRPr>
            </a:lvl1pPr>
            <a:lvl2pPr indent="-228600" lvl="1" marL="914400" algn="l">
              <a:spcBef>
                <a:spcPts val="375"/>
              </a:spcBef>
              <a:spcAft>
                <a:spcPts val="0"/>
              </a:spcAft>
              <a:buSzPts val="1700"/>
              <a:buNone/>
              <a:defRPr b="1" sz="2000"/>
            </a:lvl2pPr>
            <a:lvl3pPr indent="-228600" lvl="2" marL="1371600" algn="l">
              <a:spcBef>
                <a:spcPts val="375"/>
              </a:spcBef>
              <a:spcAft>
                <a:spcPts val="0"/>
              </a:spcAft>
              <a:buSzPts val="1530"/>
              <a:buNone/>
              <a:defRPr b="1" sz="1800"/>
            </a:lvl3pPr>
            <a:lvl4pPr indent="-228600" lvl="3" marL="1828800" algn="l">
              <a:spcBef>
                <a:spcPts val="375"/>
              </a:spcBef>
              <a:spcAft>
                <a:spcPts val="0"/>
              </a:spcAft>
              <a:buSzPts val="1280"/>
              <a:buNone/>
              <a:defRPr b="1" sz="1600"/>
            </a:lvl4pPr>
            <a:lvl5pPr indent="-228600" lvl="4" marL="2286000" algn="l">
              <a:spcBef>
                <a:spcPts val="375"/>
              </a:spcBef>
              <a:spcAft>
                <a:spcPts val="0"/>
              </a:spcAft>
              <a:buSzPts val="1600"/>
              <a:buFont typeface="Libre Baskerville"/>
              <a:buNone/>
              <a:defRPr b="1" sz="1600"/>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24" name="Google Shape;124;p20"/>
          <p:cNvSpPr txBox="1"/>
          <p:nvPr>
            <p:ph idx="2" type="body"/>
          </p:nvPr>
        </p:nvSpPr>
        <p:spPr>
          <a:xfrm>
            <a:off x="4953000" y="1085850"/>
            <a:ext cx="3733800" cy="571500"/>
          </a:xfrm>
          <a:prstGeom prst="rect">
            <a:avLst/>
          </a:prstGeom>
          <a:noFill/>
          <a:ln>
            <a:noFill/>
          </a:ln>
        </p:spPr>
        <p:txBody>
          <a:bodyPr anchorCtr="0" anchor="b" bIns="45700" lIns="91425" spcFirstLastPara="1" rIns="91425" wrap="square" tIns="45700">
            <a:noAutofit/>
          </a:bodyPr>
          <a:lstStyle>
            <a:lvl1pPr indent="-228600" lvl="0" marL="457200" algn="l">
              <a:spcBef>
                <a:spcPts val="575"/>
              </a:spcBef>
              <a:spcAft>
                <a:spcPts val="0"/>
              </a:spcAft>
              <a:buSzPts val="2040"/>
              <a:buNone/>
              <a:defRPr b="1" sz="2400">
                <a:solidFill>
                  <a:schemeClr val="accent1"/>
                </a:solidFill>
                <a:latin typeface="Libre Franklin"/>
                <a:ea typeface="Libre Franklin"/>
                <a:cs typeface="Libre Franklin"/>
                <a:sym typeface="Libre Franklin"/>
              </a:defRPr>
            </a:lvl1pPr>
            <a:lvl2pPr indent="-228600" lvl="1" marL="914400" algn="l">
              <a:spcBef>
                <a:spcPts val="375"/>
              </a:spcBef>
              <a:spcAft>
                <a:spcPts val="0"/>
              </a:spcAft>
              <a:buSzPts val="1700"/>
              <a:buNone/>
              <a:defRPr b="1" sz="2000"/>
            </a:lvl2pPr>
            <a:lvl3pPr indent="-228600" lvl="2" marL="1371600" algn="l">
              <a:spcBef>
                <a:spcPts val="375"/>
              </a:spcBef>
              <a:spcAft>
                <a:spcPts val="0"/>
              </a:spcAft>
              <a:buSzPts val="1530"/>
              <a:buNone/>
              <a:defRPr b="1" sz="1800"/>
            </a:lvl3pPr>
            <a:lvl4pPr indent="-228600" lvl="3" marL="1828800" algn="l">
              <a:spcBef>
                <a:spcPts val="375"/>
              </a:spcBef>
              <a:spcAft>
                <a:spcPts val="0"/>
              </a:spcAft>
              <a:buSzPts val="1280"/>
              <a:buNone/>
              <a:defRPr b="1" sz="1600"/>
            </a:lvl4pPr>
            <a:lvl5pPr indent="-228600" lvl="4" marL="2286000" algn="l">
              <a:spcBef>
                <a:spcPts val="375"/>
              </a:spcBef>
              <a:spcAft>
                <a:spcPts val="0"/>
              </a:spcAft>
              <a:buSzPts val="1600"/>
              <a:buFont typeface="Libre Baskerville"/>
              <a:buNone/>
              <a:defRPr b="1" sz="1600"/>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25" name="Google Shape;125;p20"/>
          <p:cNvSpPr txBox="1"/>
          <p:nvPr>
            <p:ph idx="3" type="body"/>
          </p:nvPr>
        </p:nvSpPr>
        <p:spPr>
          <a:xfrm>
            <a:off x="914400" y="1685925"/>
            <a:ext cx="3733800" cy="2914650"/>
          </a:xfrm>
          <a:prstGeom prst="rect">
            <a:avLst/>
          </a:prstGeom>
          <a:noFill/>
          <a:ln>
            <a:noFill/>
          </a:ln>
        </p:spPr>
        <p:txBody>
          <a:bodyPr anchorCtr="0" anchor="t" bIns="45700" lIns="91425" spcFirstLastPara="1" rIns="91425" wrap="square" tIns="45700">
            <a:noAutofit/>
          </a:bodyPr>
          <a:lstStyle>
            <a:lvl1pPr indent="-325755" lvl="0" marL="457200" algn="l">
              <a:spcBef>
                <a:spcPts val="575"/>
              </a:spcBef>
              <a:spcAft>
                <a:spcPts val="0"/>
              </a:spcAft>
              <a:buSzPts val="1530"/>
              <a:buChar char="⚫"/>
              <a:defRPr/>
            </a:lvl1pPr>
            <a:lvl2pPr indent="-325755" lvl="1" marL="914400" algn="l">
              <a:spcBef>
                <a:spcPts val="375"/>
              </a:spcBef>
              <a:spcAft>
                <a:spcPts val="0"/>
              </a:spcAft>
              <a:buSzPts val="1530"/>
              <a:buChar char="⚫"/>
              <a:defRPr/>
            </a:lvl2pPr>
            <a:lvl3pPr indent="-325755" lvl="2" marL="1371600" algn="l">
              <a:spcBef>
                <a:spcPts val="375"/>
              </a:spcBef>
              <a:spcAft>
                <a:spcPts val="0"/>
              </a:spcAft>
              <a:buSzPts val="1530"/>
              <a:buChar char="⚫"/>
              <a:defRPr/>
            </a:lvl3pPr>
            <a:lvl4pPr indent="-320039" lvl="3" marL="1828800" algn="l">
              <a:spcBef>
                <a:spcPts val="375"/>
              </a:spcBef>
              <a:spcAft>
                <a:spcPts val="0"/>
              </a:spcAft>
              <a:buSzPts val="1440"/>
              <a:buChar char="⚫"/>
              <a:defRPr/>
            </a:lvl4pPr>
            <a:lvl5pPr indent="-342900" lvl="4" marL="2286000" algn="l">
              <a:spcBef>
                <a:spcPts val="375"/>
              </a:spcBef>
              <a:spcAft>
                <a:spcPts val="0"/>
              </a:spcAft>
              <a:buSzPts val="1800"/>
              <a:buChar char="o"/>
              <a:defRPr/>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26" name="Google Shape;126;p20"/>
          <p:cNvSpPr txBox="1"/>
          <p:nvPr>
            <p:ph idx="4" type="body"/>
          </p:nvPr>
        </p:nvSpPr>
        <p:spPr>
          <a:xfrm>
            <a:off x="4953000" y="1685925"/>
            <a:ext cx="3733800" cy="2914650"/>
          </a:xfrm>
          <a:prstGeom prst="rect">
            <a:avLst/>
          </a:prstGeom>
          <a:noFill/>
          <a:ln>
            <a:noFill/>
          </a:ln>
        </p:spPr>
        <p:txBody>
          <a:bodyPr anchorCtr="0" anchor="t" bIns="45700" lIns="91425" spcFirstLastPara="1" rIns="91425" wrap="square" tIns="45700">
            <a:noAutofit/>
          </a:bodyPr>
          <a:lstStyle>
            <a:lvl1pPr indent="-325755" lvl="0" marL="457200" algn="l">
              <a:spcBef>
                <a:spcPts val="575"/>
              </a:spcBef>
              <a:spcAft>
                <a:spcPts val="0"/>
              </a:spcAft>
              <a:buSzPts val="1530"/>
              <a:buChar char="⚫"/>
              <a:defRPr/>
            </a:lvl1pPr>
            <a:lvl2pPr indent="-325755" lvl="1" marL="914400" algn="l">
              <a:spcBef>
                <a:spcPts val="375"/>
              </a:spcBef>
              <a:spcAft>
                <a:spcPts val="0"/>
              </a:spcAft>
              <a:buSzPts val="1530"/>
              <a:buChar char="⚫"/>
              <a:defRPr/>
            </a:lvl2pPr>
            <a:lvl3pPr indent="-325755" lvl="2" marL="1371600" algn="l">
              <a:spcBef>
                <a:spcPts val="375"/>
              </a:spcBef>
              <a:spcAft>
                <a:spcPts val="0"/>
              </a:spcAft>
              <a:buSzPts val="1530"/>
              <a:buChar char="⚫"/>
              <a:defRPr/>
            </a:lvl3pPr>
            <a:lvl4pPr indent="-320039" lvl="3" marL="1828800" algn="l">
              <a:spcBef>
                <a:spcPts val="375"/>
              </a:spcBef>
              <a:spcAft>
                <a:spcPts val="0"/>
              </a:spcAft>
              <a:buSzPts val="1440"/>
              <a:buChar char="⚫"/>
              <a:defRPr/>
            </a:lvl4pPr>
            <a:lvl5pPr indent="-342900" lvl="4" marL="2286000" algn="l">
              <a:spcBef>
                <a:spcPts val="375"/>
              </a:spcBef>
              <a:spcAft>
                <a:spcPts val="0"/>
              </a:spcAft>
              <a:buSzPts val="1800"/>
              <a:buChar char="o"/>
              <a:defRPr/>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27" name="Google Shape;127;p20"/>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20"/>
          <p:cNvSpPr txBox="1"/>
          <p:nvPr>
            <p:ph idx="11" type="ftr"/>
          </p:nvPr>
        </p:nvSpPr>
        <p:spPr>
          <a:xfrm>
            <a:off x="914400" y="4629150"/>
            <a:ext cx="3962400" cy="342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20"/>
          <p:cNvSpPr/>
          <p:nvPr>
            <p:ph idx="12" type="sldNum"/>
          </p:nvPr>
        </p:nvSpPr>
        <p:spPr>
          <a:xfrm>
            <a:off x="146050" y="465772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algn="ctr">
              <a:spcBef>
                <a:spcPts val="0"/>
              </a:spcBef>
              <a:spcAft>
                <a:spcPts val="0"/>
              </a:spcAft>
              <a:buNone/>
              <a:defRPr sz="1400">
                <a:solidFill>
                  <a:srgbClr val="FFFFFF"/>
                </a:solidFill>
                <a:latin typeface="Libre Franklin"/>
                <a:ea typeface="Libre Franklin"/>
                <a:cs typeface="Libre Franklin"/>
                <a:sym typeface="Libre Franklin"/>
              </a:defRPr>
            </a:lvl1pPr>
            <a:lvl2pPr indent="0" lvl="1" marL="0" marR="0" algn="ctr">
              <a:spcBef>
                <a:spcPts val="0"/>
              </a:spcBef>
              <a:spcAft>
                <a:spcPts val="0"/>
              </a:spcAft>
              <a:buNone/>
              <a:defRPr sz="1400">
                <a:solidFill>
                  <a:srgbClr val="FFFFFF"/>
                </a:solidFill>
                <a:latin typeface="Libre Franklin"/>
                <a:ea typeface="Libre Franklin"/>
                <a:cs typeface="Libre Franklin"/>
                <a:sym typeface="Libre Franklin"/>
              </a:defRPr>
            </a:lvl2pPr>
            <a:lvl3pPr indent="0" lvl="2" marL="0" marR="0" algn="ctr">
              <a:spcBef>
                <a:spcPts val="0"/>
              </a:spcBef>
              <a:spcAft>
                <a:spcPts val="0"/>
              </a:spcAft>
              <a:buNone/>
              <a:defRPr sz="1400">
                <a:solidFill>
                  <a:srgbClr val="FFFFFF"/>
                </a:solidFill>
                <a:latin typeface="Libre Franklin"/>
                <a:ea typeface="Libre Franklin"/>
                <a:cs typeface="Libre Franklin"/>
                <a:sym typeface="Libre Franklin"/>
              </a:defRPr>
            </a:lvl3pPr>
            <a:lvl4pPr indent="0" lvl="3" marL="0" marR="0" algn="ctr">
              <a:spcBef>
                <a:spcPts val="0"/>
              </a:spcBef>
              <a:spcAft>
                <a:spcPts val="0"/>
              </a:spcAft>
              <a:buNone/>
              <a:defRPr sz="1400">
                <a:solidFill>
                  <a:srgbClr val="FFFFFF"/>
                </a:solidFill>
                <a:latin typeface="Libre Franklin"/>
                <a:ea typeface="Libre Franklin"/>
                <a:cs typeface="Libre Franklin"/>
                <a:sym typeface="Libre Franklin"/>
              </a:defRPr>
            </a:lvl4pPr>
            <a:lvl5pPr indent="0" lvl="4" marL="0" marR="0" algn="ctr">
              <a:spcBef>
                <a:spcPts val="0"/>
              </a:spcBef>
              <a:spcAft>
                <a:spcPts val="0"/>
              </a:spcAft>
              <a:buNone/>
              <a:defRPr sz="1400">
                <a:solidFill>
                  <a:srgbClr val="FFFFFF"/>
                </a:solidFill>
                <a:latin typeface="Libre Franklin"/>
                <a:ea typeface="Libre Franklin"/>
                <a:cs typeface="Libre Franklin"/>
                <a:sym typeface="Libre Franklin"/>
              </a:defRPr>
            </a:lvl5pPr>
            <a:lvl6pPr indent="0" lvl="5" marL="0" marR="0" algn="ctr">
              <a:spcBef>
                <a:spcPts val="0"/>
              </a:spcBef>
              <a:spcAft>
                <a:spcPts val="0"/>
              </a:spcAft>
              <a:buNone/>
              <a:defRPr sz="1400">
                <a:solidFill>
                  <a:srgbClr val="FFFFFF"/>
                </a:solidFill>
                <a:latin typeface="Libre Franklin"/>
                <a:ea typeface="Libre Franklin"/>
                <a:cs typeface="Libre Franklin"/>
                <a:sym typeface="Libre Franklin"/>
              </a:defRPr>
            </a:lvl6pPr>
            <a:lvl7pPr indent="0" lvl="6" marL="0" marR="0" algn="ctr">
              <a:spcBef>
                <a:spcPts val="0"/>
              </a:spcBef>
              <a:spcAft>
                <a:spcPts val="0"/>
              </a:spcAft>
              <a:buNone/>
              <a:defRPr sz="1400">
                <a:solidFill>
                  <a:srgbClr val="FFFFFF"/>
                </a:solidFill>
                <a:latin typeface="Libre Franklin"/>
                <a:ea typeface="Libre Franklin"/>
                <a:cs typeface="Libre Franklin"/>
                <a:sym typeface="Libre Franklin"/>
              </a:defRPr>
            </a:lvl7pPr>
            <a:lvl8pPr indent="0" lvl="7" marL="0" marR="0" algn="ctr">
              <a:spcBef>
                <a:spcPts val="0"/>
              </a:spcBef>
              <a:spcAft>
                <a:spcPts val="0"/>
              </a:spcAft>
              <a:buNone/>
              <a:defRPr sz="1400">
                <a:solidFill>
                  <a:srgbClr val="FFFFFF"/>
                </a:solidFill>
                <a:latin typeface="Libre Franklin"/>
                <a:ea typeface="Libre Franklin"/>
                <a:cs typeface="Libre Franklin"/>
                <a:sym typeface="Libre Franklin"/>
              </a:defRPr>
            </a:lvl8pPr>
            <a:lvl9pPr indent="0" lvl="8" marL="0" marR="0" algn="ctr">
              <a:spcBef>
                <a:spcPts val="0"/>
              </a:spcBef>
              <a:spcAft>
                <a:spcPts val="0"/>
              </a:spcAft>
              <a:buNone/>
              <a:defRPr sz="1400">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0" name="Shape 130"/>
        <p:cNvGrpSpPr/>
        <p:nvPr/>
      </p:nvGrpSpPr>
      <p:grpSpPr>
        <a:xfrm>
          <a:off x="0" y="0"/>
          <a:ext cx="0" cy="0"/>
          <a:chOff x="0" y="0"/>
          <a:chExt cx="0" cy="0"/>
        </a:xfrm>
      </p:grpSpPr>
      <p:sp>
        <p:nvSpPr>
          <p:cNvPr id="131" name="Google Shape;131;p21"/>
          <p:cNvSpPr txBox="1"/>
          <p:nvPr/>
        </p:nvSpPr>
        <p:spPr>
          <a:xfrm>
            <a:off x="0" y="1"/>
            <a:ext cx="9171432" cy="484748"/>
          </a:xfrm>
          <a:prstGeom prst="rect">
            <a:avLst/>
          </a:prstGeom>
          <a:solidFill>
            <a:srgbClr val="93B3D7"/>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3200">
                <a:solidFill>
                  <a:srgbClr val="FDE9D8"/>
                </a:solidFill>
                <a:latin typeface="Times New Roman"/>
                <a:ea typeface="Times New Roman"/>
                <a:cs typeface="Times New Roman"/>
                <a:sym typeface="Times New Roman"/>
              </a:rPr>
              <a:t>   </a:t>
            </a:r>
            <a:endParaRPr b="1" sz="500">
              <a:solidFill>
                <a:srgbClr val="FDE9D8"/>
              </a:solidFill>
              <a:latin typeface="Libre Baskerville"/>
              <a:ea typeface="Libre Baskerville"/>
              <a:cs typeface="Libre Baskerville"/>
              <a:sym typeface="Libre Baskerville"/>
            </a:endParaRPr>
          </a:p>
          <a:p>
            <a:pPr indent="0" lvl="0" marL="0" marR="0" rtl="0" algn="l">
              <a:spcBef>
                <a:spcPts val="0"/>
              </a:spcBef>
              <a:spcAft>
                <a:spcPts val="0"/>
              </a:spcAft>
              <a:buNone/>
            </a:pPr>
            <a:r>
              <a:t/>
            </a:r>
            <a:endParaRPr b="1" sz="400">
              <a:solidFill>
                <a:srgbClr val="FFC000"/>
              </a:solidFill>
              <a:latin typeface="Times New Roman"/>
              <a:ea typeface="Times New Roman"/>
              <a:cs typeface="Times New Roman"/>
              <a:sym typeface="Times New Roman"/>
            </a:endParaRPr>
          </a:p>
        </p:txBody>
      </p:sp>
      <p:cxnSp>
        <p:nvCxnSpPr>
          <p:cNvPr id="132" name="Google Shape;132;p21"/>
          <p:cNvCxnSpPr/>
          <p:nvPr/>
        </p:nvCxnSpPr>
        <p:spPr>
          <a:xfrm>
            <a:off x="0" y="4857750"/>
            <a:ext cx="9144000" cy="0"/>
          </a:xfrm>
          <a:prstGeom prst="straightConnector1">
            <a:avLst/>
          </a:prstGeom>
          <a:noFill/>
          <a:ln cap="flat" cmpd="sng" w="38100">
            <a:solidFill>
              <a:srgbClr val="595959"/>
            </a:solidFill>
            <a:prstDash val="solid"/>
            <a:round/>
            <a:headEnd len="sm" w="sm" type="none"/>
            <a:tailEnd len="sm" w="sm" type="none"/>
          </a:ln>
          <a:effectLst>
            <a:outerShdw blurRad="38100" rotWithShape="0" algn="t" dir="5400000" dist="25400">
              <a:srgbClr val="000000">
                <a:alpha val="49803"/>
              </a:srgbClr>
            </a:outerShdw>
          </a:effectLst>
        </p:spPr>
      </p:cxnSp>
      <p:sp>
        <p:nvSpPr>
          <p:cNvPr id="133" name="Google Shape;133;p21"/>
          <p:cNvSpPr txBox="1"/>
          <p:nvPr>
            <p:ph type="title"/>
          </p:nvPr>
        </p:nvSpPr>
        <p:spPr>
          <a:xfrm>
            <a:off x="914400" y="205978"/>
            <a:ext cx="7772400" cy="857250"/>
          </a:xfrm>
          <a:prstGeom prst="rect">
            <a:avLst/>
          </a:prstGeom>
          <a:noFill/>
          <a:ln>
            <a:noFill/>
          </a:ln>
        </p:spPr>
        <p:txBody>
          <a:bodyPr anchorCtr="0" anchor="b" bIns="91425"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21"/>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1"/>
          <p:cNvSpPr txBox="1"/>
          <p:nvPr>
            <p:ph idx="11" type="ftr"/>
          </p:nvPr>
        </p:nvSpPr>
        <p:spPr>
          <a:xfrm>
            <a:off x="914400" y="4629150"/>
            <a:ext cx="3962400" cy="342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21"/>
          <p:cNvSpPr/>
          <p:nvPr>
            <p:ph idx="12" type="sldNum"/>
          </p:nvPr>
        </p:nvSpPr>
        <p:spPr>
          <a:xfrm>
            <a:off x="146050" y="465772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algn="ctr">
              <a:spcBef>
                <a:spcPts val="0"/>
              </a:spcBef>
              <a:spcAft>
                <a:spcPts val="0"/>
              </a:spcAft>
              <a:buNone/>
              <a:defRPr sz="1400">
                <a:solidFill>
                  <a:srgbClr val="FFFFFF"/>
                </a:solidFill>
                <a:latin typeface="Libre Franklin"/>
                <a:ea typeface="Libre Franklin"/>
                <a:cs typeface="Libre Franklin"/>
                <a:sym typeface="Libre Franklin"/>
              </a:defRPr>
            </a:lvl1pPr>
            <a:lvl2pPr indent="0" lvl="1" marL="0" marR="0" algn="ctr">
              <a:spcBef>
                <a:spcPts val="0"/>
              </a:spcBef>
              <a:spcAft>
                <a:spcPts val="0"/>
              </a:spcAft>
              <a:buNone/>
              <a:defRPr sz="1400">
                <a:solidFill>
                  <a:srgbClr val="FFFFFF"/>
                </a:solidFill>
                <a:latin typeface="Libre Franklin"/>
                <a:ea typeface="Libre Franklin"/>
                <a:cs typeface="Libre Franklin"/>
                <a:sym typeface="Libre Franklin"/>
              </a:defRPr>
            </a:lvl2pPr>
            <a:lvl3pPr indent="0" lvl="2" marL="0" marR="0" algn="ctr">
              <a:spcBef>
                <a:spcPts val="0"/>
              </a:spcBef>
              <a:spcAft>
                <a:spcPts val="0"/>
              </a:spcAft>
              <a:buNone/>
              <a:defRPr sz="1400">
                <a:solidFill>
                  <a:srgbClr val="FFFFFF"/>
                </a:solidFill>
                <a:latin typeface="Libre Franklin"/>
                <a:ea typeface="Libre Franklin"/>
                <a:cs typeface="Libre Franklin"/>
                <a:sym typeface="Libre Franklin"/>
              </a:defRPr>
            </a:lvl3pPr>
            <a:lvl4pPr indent="0" lvl="3" marL="0" marR="0" algn="ctr">
              <a:spcBef>
                <a:spcPts val="0"/>
              </a:spcBef>
              <a:spcAft>
                <a:spcPts val="0"/>
              </a:spcAft>
              <a:buNone/>
              <a:defRPr sz="1400">
                <a:solidFill>
                  <a:srgbClr val="FFFFFF"/>
                </a:solidFill>
                <a:latin typeface="Libre Franklin"/>
                <a:ea typeface="Libre Franklin"/>
                <a:cs typeface="Libre Franklin"/>
                <a:sym typeface="Libre Franklin"/>
              </a:defRPr>
            </a:lvl4pPr>
            <a:lvl5pPr indent="0" lvl="4" marL="0" marR="0" algn="ctr">
              <a:spcBef>
                <a:spcPts val="0"/>
              </a:spcBef>
              <a:spcAft>
                <a:spcPts val="0"/>
              </a:spcAft>
              <a:buNone/>
              <a:defRPr sz="1400">
                <a:solidFill>
                  <a:srgbClr val="FFFFFF"/>
                </a:solidFill>
                <a:latin typeface="Libre Franklin"/>
                <a:ea typeface="Libre Franklin"/>
                <a:cs typeface="Libre Franklin"/>
                <a:sym typeface="Libre Franklin"/>
              </a:defRPr>
            </a:lvl5pPr>
            <a:lvl6pPr indent="0" lvl="5" marL="0" marR="0" algn="ctr">
              <a:spcBef>
                <a:spcPts val="0"/>
              </a:spcBef>
              <a:spcAft>
                <a:spcPts val="0"/>
              </a:spcAft>
              <a:buNone/>
              <a:defRPr sz="1400">
                <a:solidFill>
                  <a:srgbClr val="FFFFFF"/>
                </a:solidFill>
                <a:latin typeface="Libre Franklin"/>
                <a:ea typeface="Libre Franklin"/>
                <a:cs typeface="Libre Franklin"/>
                <a:sym typeface="Libre Franklin"/>
              </a:defRPr>
            </a:lvl6pPr>
            <a:lvl7pPr indent="0" lvl="6" marL="0" marR="0" algn="ctr">
              <a:spcBef>
                <a:spcPts val="0"/>
              </a:spcBef>
              <a:spcAft>
                <a:spcPts val="0"/>
              </a:spcAft>
              <a:buNone/>
              <a:defRPr sz="1400">
                <a:solidFill>
                  <a:srgbClr val="FFFFFF"/>
                </a:solidFill>
                <a:latin typeface="Libre Franklin"/>
                <a:ea typeface="Libre Franklin"/>
                <a:cs typeface="Libre Franklin"/>
                <a:sym typeface="Libre Franklin"/>
              </a:defRPr>
            </a:lvl7pPr>
            <a:lvl8pPr indent="0" lvl="7" marL="0" marR="0" algn="ctr">
              <a:spcBef>
                <a:spcPts val="0"/>
              </a:spcBef>
              <a:spcAft>
                <a:spcPts val="0"/>
              </a:spcAft>
              <a:buNone/>
              <a:defRPr sz="1400">
                <a:solidFill>
                  <a:srgbClr val="FFFFFF"/>
                </a:solidFill>
                <a:latin typeface="Libre Franklin"/>
                <a:ea typeface="Libre Franklin"/>
                <a:cs typeface="Libre Franklin"/>
                <a:sym typeface="Libre Franklin"/>
              </a:defRPr>
            </a:lvl8pPr>
            <a:lvl9pPr indent="0" lvl="8" marL="0" marR="0" algn="ctr">
              <a:spcBef>
                <a:spcPts val="0"/>
              </a:spcBef>
              <a:spcAft>
                <a:spcPts val="0"/>
              </a:spcAft>
              <a:buNone/>
              <a:defRPr sz="1400">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7" name="Shape 137"/>
        <p:cNvGrpSpPr/>
        <p:nvPr/>
      </p:nvGrpSpPr>
      <p:grpSpPr>
        <a:xfrm>
          <a:off x="0" y="0"/>
          <a:ext cx="0" cy="0"/>
          <a:chOff x="0" y="0"/>
          <a:chExt cx="0" cy="0"/>
        </a:xfrm>
      </p:grpSpPr>
      <p:sp>
        <p:nvSpPr>
          <p:cNvPr id="138" name="Google Shape;138;p22"/>
          <p:cNvSpPr txBox="1"/>
          <p:nvPr/>
        </p:nvSpPr>
        <p:spPr>
          <a:xfrm>
            <a:off x="0" y="1"/>
            <a:ext cx="9171432" cy="484748"/>
          </a:xfrm>
          <a:prstGeom prst="rect">
            <a:avLst/>
          </a:prstGeom>
          <a:solidFill>
            <a:srgbClr val="93B3D7"/>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 sz="3200">
                <a:solidFill>
                  <a:srgbClr val="FDE9D8"/>
                </a:solidFill>
                <a:latin typeface="Times New Roman"/>
                <a:ea typeface="Times New Roman"/>
                <a:cs typeface="Times New Roman"/>
                <a:sym typeface="Times New Roman"/>
              </a:rPr>
              <a:t>   </a:t>
            </a:r>
            <a:endParaRPr b="1" sz="500">
              <a:solidFill>
                <a:srgbClr val="FDE9D8"/>
              </a:solidFill>
              <a:latin typeface="Libre Baskerville"/>
              <a:ea typeface="Libre Baskerville"/>
              <a:cs typeface="Libre Baskerville"/>
              <a:sym typeface="Libre Baskerville"/>
            </a:endParaRPr>
          </a:p>
          <a:p>
            <a:pPr indent="0" lvl="0" marL="0" marR="0" rtl="0" algn="l">
              <a:spcBef>
                <a:spcPts val="0"/>
              </a:spcBef>
              <a:spcAft>
                <a:spcPts val="0"/>
              </a:spcAft>
              <a:buNone/>
            </a:pPr>
            <a:r>
              <a:t/>
            </a:r>
            <a:endParaRPr b="1" sz="400">
              <a:solidFill>
                <a:srgbClr val="FFC000"/>
              </a:solidFill>
              <a:latin typeface="Times New Roman"/>
              <a:ea typeface="Times New Roman"/>
              <a:cs typeface="Times New Roman"/>
              <a:sym typeface="Times New Roman"/>
            </a:endParaRPr>
          </a:p>
        </p:txBody>
      </p:sp>
      <p:cxnSp>
        <p:nvCxnSpPr>
          <p:cNvPr id="139" name="Google Shape;139;p22"/>
          <p:cNvCxnSpPr/>
          <p:nvPr/>
        </p:nvCxnSpPr>
        <p:spPr>
          <a:xfrm>
            <a:off x="0" y="4857750"/>
            <a:ext cx="9144000" cy="0"/>
          </a:xfrm>
          <a:prstGeom prst="straightConnector1">
            <a:avLst/>
          </a:prstGeom>
          <a:noFill/>
          <a:ln cap="flat" cmpd="sng" w="38100">
            <a:solidFill>
              <a:srgbClr val="595959"/>
            </a:solidFill>
            <a:prstDash val="solid"/>
            <a:round/>
            <a:headEnd len="sm" w="sm" type="none"/>
            <a:tailEnd len="sm" w="sm" type="none"/>
          </a:ln>
          <a:effectLst>
            <a:outerShdw blurRad="38100" rotWithShape="0" algn="t" dir="5400000" dist="25400">
              <a:srgbClr val="000000">
                <a:alpha val="49803"/>
              </a:srgbClr>
            </a:outerShdw>
          </a:effectLst>
        </p:spPr>
      </p:cxnSp>
      <p:sp>
        <p:nvSpPr>
          <p:cNvPr id="140" name="Google Shape;140;p22"/>
          <p:cNvSpPr txBox="1"/>
          <p:nvPr/>
        </p:nvSpPr>
        <p:spPr>
          <a:xfrm>
            <a:off x="304800" y="4869656"/>
            <a:ext cx="2133600" cy="27384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1200">
                <a:solidFill>
                  <a:srgbClr val="C00000"/>
                </a:solidFill>
                <a:latin typeface="Libre Baskerville"/>
                <a:ea typeface="Libre Baskerville"/>
                <a:cs typeface="Libre Baskerville"/>
                <a:sym typeface="Libre Baskerville"/>
              </a:rPr>
              <a:t>12/10/2023</a:t>
            </a:r>
            <a:endParaRPr b="1" sz="1200">
              <a:solidFill>
                <a:srgbClr val="C00000"/>
              </a:solidFill>
              <a:latin typeface="Libre Baskerville"/>
              <a:ea typeface="Libre Baskerville"/>
              <a:cs typeface="Libre Baskerville"/>
              <a:sym typeface="Libre Baskerville"/>
            </a:endParaRPr>
          </a:p>
        </p:txBody>
      </p:sp>
      <p:sp>
        <p:nvSpPr>
          <p:cNvPr id="141" name="Google Shape;141;p22"/>
          <p:cNvSpPr txBox="1"/>
          <p:nvPr/>
        </p:nvSpPr>
        <p:spPr>
          <a:xfrm>
            <a:off x="1676400" y="4869656"/>
            <a:ext cx="5791200" cy="273844"/>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1200">
                <a:solidFill>
                  <a:srgbClr val="C00000"/>
                </a:solidFill>
                <a:latin typeface="Times New Roman"/>
                <a:ea typeface="Times New Roman"/>
                <a:cs typeface="Times New Roman"/>
                <a:sym typeface="Times New Roman"/>
              </a:rPr>
              <a:t>Department of Electronics &amp; Telecommunication Engineering</a:t>
            </a:r>
            <a:endParaRPr/>
          </a:p>
        </p:txBody>
      </p:sp>
      <p:sp>
        <p:nvSpPr>
          <p:cNvPr id="142" name="Google Shape;142;p22"/>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22"/>
          <p:cNvSpPr txBox="1"/>
          <p:nvPr>
            <p:ph idx="11" type="ftr"/>
          </p:nvPr>
        </p:nvSpPr>
        <p:spPr>
          <a:xfrm>
            <a:off x="914400" y="4629150"/>
            <a:ext cx="3962400" cy="342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4" name="Google Shape;144;p22"/>
          <p:cNvSpPr/>
          <p:nvPr>
            <p:ph idx="12" type="sldNum"/>
          </p:nvPr>
        </p:nvSpPr>
        <p:spPr>
          <a:xfrm>
            <a:off x="146050" y="465772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algn="ctr">
              <a:spcBef>
                <a:spcPts val="0"/>
              </a:spcBef>
              <a:spcAft>
                <a:spcPts val="0"/>
              </a:spcAft>
              <a:buNone/>
              <a:defRPr sz="1400">
                <a:solidFill>
                  <a:srgbClr val="FFFFFF"/>
                </a:solidFill>
                <a:latin typeface="Libre Franklin"/>
                <a:ea typeface="Libre Franklin"/>
                <a:cs typeface="Libre Franklin"/>
                <a:sym typeface="Libre Franklin"/>
              </a:defRPr>
            </a:lvl1pPr>
            <a:lvl2pPr indent="0" lvl="1" marL="0" marR="0" algn="ctr">
              <a:spcBef>
                <a:spcPts val="0"/>
              </a:spcBef>
              <a:spcAft>
                <a:spcPts val="0"/>
              </a:spcAft>
              <a:buNone/>
              <a:defRPr sz="1400">
                <a:solidFill>
                  <a:srgbClr val="FFFFFF"/>
                </a:solidFill>
                <a:latin typeface="Libre Franklin"/>
                <a:ea typeface="Libre Franklin"/>
                <a:cs typeface="Libre Franklin"/>
                <a:sym typeface="Libre Franklin"/>
              </a:defRPr>
            </a:lvl2pPr>
            <a:lvl3pPr indent="0" lvl="2" marL="0" marR="0" algn="ctr">
              <a:spcBef>
                <a:spcPts val="0"/>
              </a:spcBef>
              <a:spcAft>
                <a:spcPts val="0"/>
              </a:spcAft>
              <a:buNone/>
              <a:defRPr sz="1400">
                <a:solidFill>
                  <a:srgbClr val="FFFFFF"/>
                </a:solidFill>
                <a:latin typeface="Libre Franklin"/>
                <a:ea typeface="Libre Franklin"/>
                <a:cs typeface="Libre Franklin"/>
                <a:sym typeface="Libre Franklin"/>
              </a:defRPr>
            </a:lvl3pPr>
            <a:lvl4pPr indent="0" lvl="3" marL="0" marR="0" algn="ctr">
              <a:spcBef>
                <a:spcPts val="0"/>
              </a:spcBef>
              <a:spcAft>
                <a:spcPts val="0"/>
              </a:spcAft>
              <a:buNone/>
              <a:defRPr sz="1400">
                <a:solidFill>
                  <a:srgbClr val="FFFFFF"/>
                </a:solidFill>
                <a:latin typeface="Libre Franklin"/>
                <a:ea typeface="Libre Franklin"/>
                <a:cs typeface="Libre Franklin"/>
                <a:sym typeface="Libre Franklin"/>
              </a:defRPr>
            </a:lvl4pPr>
            <a:lvl5pPr indent="0" lvl="4" marL="0" marR="0" algn="ctr">
              <a:spcBef>
                <a:spcPts val="0"/>
              </a:spcBef>
              <a:spcAft>
                <a:spcPts val="0"/>
              </a:spcAft>
              <a:buNone/>
              <a:defRPr sz="1400">
                <a:solidFill>
                  <a:srgbClr val="FFFFFF"/>
                </a:solidFill>
                <a:latin typeface="Libre Franklin"/>
                <a:ea typeface="Libre Franklin"/>
                <a:cs typeface="Libre Franklin"/>
                <a:sym typeface="Libre Franklin"/>
              </a:defRPr>
            </a:lvl5pPr>
            <a:lvl6pPr indent="0" lvl="5" marL="0" marR="0" algn="ctr">
              <a:spcBef>
                <a:spcPts val="0"/>
              </a:spcBef>
              <a:spcAft>
                <a:spcPts val="0"/>
              </a:spcAft>
              <a:buNone/>
              <a:defRPr sz="1400">
                <a:solidFill>
                  <a:srgbClr val="FFFFFF"/>
                </a:solidFill>
                <a:latin typeface="Libre Franklin"/>
                <a:ea typeface="Libre Franklin"/>
                <a:cs typeface="Libre Franklin"/>
                <a:sym typeface="Libre Franklin"/>
              </a:defRPr>
            </a:lvl6pPr>
            <a:lvl7pPr indent="0" lvl="6" marL="0" marR="0" algn="ctr">
              <a:spcBef>
                <a:spcPts val="0"/>
              </a:spcBef>
              <a:spcAft>
                <a:spcPts val="0"/>
              </a:spcAft>
              <a:buNone/>
              <a:defRPr sz="1400">
                <a:solidFill>
                  <a:srgbClr val="FFFFFF"/>
                </a:solidFill>
                <a:latin typeface="Libre Franklin"/>
                <a:ea typeface="Libre Franklin"/>
                <a:cs typeface="Libre Franklin"/>
                <a:sym typeface="Libre Franklin"/>
              </a:defRPr>
            </a:lvl7pPr>
            <a:lvl8pPr indent="0" lvl="7" marL="0" marR="0" algn="ctr">
              <a:spcBef>
                <a:spcPts val="0"/>
              </a:spcBef>
              <a:spcAft>
                <a:spcPts val="0"/>
              </a:spcAft>
              <a:buNone/>
              <a:defRPr sz="1400">
                <a:solidFill>
                  <a:srgbClr val="FFFFFF"/>
                </a:solidFill>
                <a:latin typeface="Libre Franklin"/>
                <a:ea typeface="Libre Franklin"/>
                <a:cs typeface="Libre Franklin"/>
                <a:sym typeface="Libre Franklin"/>
              </a:defRPr>
            </a:lvl8pPr>
            <a:lvl9pPr indent="0" lvl="8" marL="0" marR="0" algn="ctr">
              <a:spcBef>
                <a:spcPts val="0"/>
              </a:spcBef>
              <a:spcAft>
                <a:spcPts val="0"/>
              </a:spcAft>
              <a:buNone/>
              <a:defRPr sz="1400">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45" name="Shape 145"/>
        <p:cNvGrpSpPr/>
        <p:nvPr/>
      </p:nvGrpSpPr>
      <p:grpSpPr>
        <a:xfrm>
          <a:off x="0" y="0"/>
          <a:ext cx="0" cy="0"/>
          <a:chOff x="0" y="0"/>
          <a:chExt cx="0" cy="0"/>
        </a:xfrm>
      </p:grpSpPr>
      <p:sp>
        <p:nvSpPr>
          <p:cNvPr id="146" name="Google Shape;146;p23"/>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7" name="Google Shape;147;p23"/>
          <p:cNvSpPr/>
          <p:nvPr/>
        </p:nvSpPr>
        <p:spPr>
          <a:xfrm>
            <a:off x="63500" y="52388"/>
            <a:ext cx="9013825" cy="5019675"/>
          </a:xfrm>
          <a:prstGeom prst="roundRect">
            <a:avLst>
              <a:gd fmla="val 4929" name="adj"/>
            </a:avLst>
          </a:prstGeom>
          <a:solidFill>
            <a:schemeClr val="lt1"/>
          </a:solidFill>
          <a:ln cap="sq"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8" name="Google Shape;148;p23"/>
          <p:cNvSpPr txBox="1"/>
          <p:nvPr>
            <p:ph type="title"/>
          </p:nvPr>
        </p:nvSpPr>
        <p:spPr>
          <a:xfrm>
            <a:off x="914400" y="204788"/>
            <a:ext cx="7772400" cy="857250"/>
          </a:xfrm>
          <a:prstGeom prst="rect">
            <a:avLst/>
          </a:prstGeom>
          <a:noFill/>
          <a:ln>
            <a:noFill/>
          </a:ln>
        </p:spPr>
        <p:txBody>
          <a:bodyPr anchorCtr="0" anchor="b" bIns="91425" lIns="91425" spcFirstLastPara="1" rIns="91425" wrap="square" tIns="45700">
            <a:noAutofit/>
          </a:bodyPr>
          <a:lstStyle>
            <a:lvl1pPr lvl="0" algn="l">
              <a:spcBef>
                <a:spcPts val="0"/>
              </a:spcBef>
              <a:spcAft>
                <a:spcPts val="0"/>
              </a:spcAft>
              <a:buClr>
                <a:schemeClr val="dk2"/>
              </a:buClr>
              <a:buSzPts val="4000"/>
              <a:buFont typeface="Libre Franklin"/>
              <a:buNone/>
              <a:defRPr b="0"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23"/>
          <p:cNvSpPr txBox="1"/>
          <p:nvPr>
            <p:ph idx="1" type="body"/>
          </p:nvPr>
        </p:nvSpPr>
        <p:spPr>
          <a:xfrm>
            <a:off x="914400" y="1200150"/>
            <a:ext cx="1905000" cy="3371850"/>
          </a:xfrm>
          <a:prstGeom prst="rect">
            <a:avLst/>
          </a:prstGeom>
          <a:noFill/>
          <a:ln>
            <a:noFill/>
          </a:ln>
        </p:spPr>
        <p:txBody>
          <a:bodyPr anchorCtr="0" anchor="t" bIns="45700" lIns="91425" spcFirstLastPara="1" rIns="91425" wrap="square" tIns="45700">
            <a:noAutofit/>
          </a:bodyPr>
          <a:lstStyle>
            <a:lvl1pPr indent="-228600" lvl="0" marL="457200" algn="l">
              <a:spcBef>
                <a:spcPts val="575"/>
              </a:spcBef>
              <a:spcAft>
                <a:spcPts val="0"/>
              </a:spcAft>
              <a:buSzPts val="1530"/>
              <a:buNone/>
              <a:defRPr sz="1800"/>
            </a:lvl1pPr>
            <a:lvl2pPr indent="-228600" lvl="1" marL="914400" algn="l">
              <a:spcBef>
                <a:spcPts val="375"/>
              </a:spcBef>
              <a:spcAft>
                <a:spcPts val="0"/>
              </a:spcAft>
              <a:buSzPts val="1020"/>
              <a:buNone/>
              <a:defRPr sz="1200"/>
            </a:lvl2pPr>
            <a:lvl3pPr indent="-228600" lvl="2" marL="1371600" algn="l">
              <a:spcBef>
                <a:spcPts val="375"/>
              </a:spcBef>
              <a:spcAft>
                <a:spcPts val="0"/>
              </a:spcAft>
              <a:buSzPts val="850"/>
              <a:buNone/>
              <a:defRPr sz="1000"/>
            </a:lvl3pPr>
            <a:lvl4pPr indent="-228600" lvl="3" marL="1828800" algn="l">
              <a:spcBef>
                <a:spcPts val="375"/>
              </a:spcBef>
              <a:spcAft>
                <a:spcPts val="0"/>
              </a:spcAft>
              <a:buSzPts val="720"/>
              <a:buNone/>
              <a:defRPr sz="900"/>
            </a:lvl4pPr>
            <a:lvl5pPr indent="-228600" lvl="4" marL="2286000" algn="l">
              <a:spcBef>
                <a:spcPts val="375"/>
              </a:spcBef>
              <a:spcAft>
                <a:spcPts val="0"/>
              </a:spcAft>
              <a:buSzPts val="900"/>
              <a:buFont typeface="Libre Baskerville"/>
              <a:buNone/>
              <a:defRPr sz="900"/>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50" name="Google Shape;150;p23"/>
          <p:cNvSpPr txBox="1"/>
          <p:nvPr>
            <p:ph idx="2" type="body"/>
          </p:nvPr>
        </p:nvSpPr>
        <p:spPr>
          <a:xfrm>
            <a:off x="2971800" y="1200150"/>
            <a:ext cx="5715000" cy="3371850"/>
          </a:xfrm>
          <a:prstGeom prst="rect">
            <a:avLst/>
          </a:prstGeom>
          <a:noFill/>
          <a:ln>
            <a:noFill/>
          </a:ln>
        </p:spPr>
        <p:txBody>
          <a:bodyPr anchorCtr="0" anchor="t" bIns="45700" lIns="91425" spcFirstLastPara="1" rIns="91425" wrap="square" tIns="45700">
            <a:noAutofit/>
          </a:bodyPr>
          <a:lstStyle>
            <a:lvl1pPr indent="-325755" lvl="0" marL="457200" algn="l">
              <a:spcBef>
                <a:spcPts val="575"/>
              </a:spcBef>
              <a:spcAft>
                <a:spcPts val="0"/>
              </a:spcAft>
              <a:buSzPts val="1530"/>
              <a:buChar char="⚫"/>
              <a:defRPr/>
            </a:lvl1pPr>
            <a:lvl2pPr indent="-325755" lvl="1" marL="914400" algn="l">
              <a:spcBef>
                <a:spcPts val="375"/>
              </a:spcBef>
              <a:spcAft>
                <a:spcPts val="0"/>
              </a:spcAft>
              <a:buSzPts val="1530"/>
              <a:buChar char="⚫"/>
              <a:defRPr/>
            </a:lvl2pPr>
            <a:lvl3pPr indent="-325755" lvl="2" marL="1371600" algn="l">
              <a:spcBef>
                <a:spcPts val="375"/>
              </a:spcBef>
              <a:spcAft>
                <a:spcPts val="0"/>
              </a:spcAft>
              <a:buSzPts val="1530"/>
              <a:buChar char="⚫"/>
              <a:defRPr/>
            </a:lvl3pPr>
            <a:lvl4pPr indent="-320039" lvl="3" marL="1828800" algn="l">
              <a:spcBef>
                <a:spcPts val="375"/>
              </a:spcBef>
              <a:spcAft>
                <a:spcPts val="0"/>
              </a:spcAft>
              <a:buSzPts val="1440"/>
              <a:buChar char="⚫"/>
              <a:defRPr/>
            </a:lvl4pPr>
            <a:lvl5pPr indent="-342900" lvl="4" marL="2286000" algn="l">
              <a:spcBef>
                <a:spcPts val="375"/>
              </a:spcBef>
              <a:spcAft>
                <a:spcPts val="0"/>
              </a:spcAft>
              <a:buSzPts val="1800"/>
              <a:buChar char="o"/>
              <a:defRPr/>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51" name="Google Shape;151;p23"/>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23"/>
          <p:cNvSpPr txBox="1"/>
          <p:nvPr>
            <p:ph idx="11" type="ftr"/>
          </p:nvPr>
        </p:nvSpPr>
        <p:spPr>
          <a:xfrm>
            <a:off x="914400" y="4629150"/>
            <a:ext cx="3962400" cy="342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23"/>
          <p:cNvSpPr/>
          <p:nvPr>
            <p:ph idx="12" type="sldNum"/>
          </p:nvPr>
        </p:nvSpPr>
        <p:spPr>
          <a:xfrm>
            <a:off x="146050" y="465772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algn="ctr">
              <a:spcBef>
                <a:spcPts val="0"/>
              </a:spcBef>
              <a:spcAft>
                <a:spcPts val="0"/>
              </a:spcAft>
              <a:buNone/>
              <a:defRPr sz="1400">
                <a:solidFill>
                  <a:srgbClr val="FFFFFF"/>
                </a:solidFill>
                <a:latin typeface="Libre Franklin"/>
                <a:ea typeface="Libre Franklin"/>
                <a:cs typeface="Libre Franklin"/>
                <a:sym typeface="Libre Franklin"/>
              </a:defRPr>
            </a:lvl1pPr>
            <a:lvl2pPr indent="0" lvl="1" marL="0" marR="0" algn="ctr">
              <a:spcBef>
                <a:spcPts val="0"/>
              </a:spcBef>
              <a:spcAft>
                <a:spcPts val="0"/>
              </a:spcAft>
              <a:buNone/>
              <a:defRPr sz="1400">
                <a:solidFill>
                  <a:srgbClr val="FFFFFF"/>
                </a:solidFill>
                <a:latin typeface="Libre Franklin"/>
                <a:ea typeface="Libre Franklin"/>
                <a:cs typeface="Libre Franklin"/>
                <a:sym typeface="Libre Franklin"/>
              </a:defRPr>
            </a:lvl2pPr>
            <a:lvl3pPr indent="0" lvl="2" marL="0" marR="0" algn="ctr">
              <a:spcBef>
                <a:spcPts val="0"/>
              </a:spcBef>
              <a:spcAft>
                <a:spcPts val="0"/>
              </a:spcAft>
              <a:buNone/>
              <a:defRPr sz="1400">
                <a:solidFill>
                  <a:srgbClr val="FFFFFF"/>
                </a:solidFill>
                <a:latin typeface="Libre Franklin"/>
                <a:ea typeface="Libre Franklin"/>
                <a:cs typeface="Libre Franklin"/>
                <a:sym typeface="Libre Franklin"/>
              </a:defRPr>
            </a:lvl3pPr>
            <a:lvl4pPr indent="0" lvl="3" marL="0" marR="0" algn="ctr">
              <a:spcBef>
                <a:spcPts val="0"/>
              </a:spcBef>
              <a:spcAft>
                <a:spcPts val="0"/>
              </a:spcAft>
              <a:buNone/>
              <a:defRPr sz="1400">
                <a:solidFill>
                  <a:srgbClr val="FFFFFF"/>
                </a:solidFill>
                <a:latin typeface="Libre Franklin"/>
                <a:ea typeface="Libre Franklin"/>
                <a:cs typeface="Libre Franklin"/>
                <a:sym typeface="Libre Franklin"/>
              </a:defRPr>
            </a:lvl4pPr>
            <a:lvl5pPr indent="0" lvl="4" marL="0" marR="0" algn="ctr">
              <a:spcBef>
                <a:spcPts val="0"/>
              </a:spcBef>
              <a:spcAft>
                <a:spcPts val="0"/>
              </a:spcAft>
              <a:buNone/>
              <a:defRPr sz="1400">
                <a:solidFill>
                  <a:srgbClr val="FFFFFF"/>
                </a:solidFill>
                <a:latin typeface="Libre Franklin"/>
                <a:ea typeface="Libre Franklin"/>
                <a:cs typeface="Libre Franklin"/>
                <a:sym typeface="Libre Franklin"/>
              </a:defRPr>
            </a:lvl5pPr>
            <a:lvl6pPr indent="0" lvl="5" marL="0" marR="0" algn="ctr">
              <a:spcBef>
                <a:spcPts val="0"/>
              </a:spcBef>
              <a:spcAft>
                <a:spcPts val="0"/>
              </a:spcAft>
              <a:buNone/>
              <a:defRPr sz="1400">
                <a:solidFill>
                  <a:srgbClr val="FFFFFF"/>
                </a:solidFill>
                <a:latin typeface="Libre Franklin"/>
                <a:ea typeface="Libre Franklin"/>
                <a:cs typeface="Libre Franklin"/>
                <a:sym typeface="Libre Franklin"/>
              </a:defRPr>
            </a:lvl6pPr>
            <a:lvl7pPr indent="0" lvl="6" marL="0" marR="0" algn="ctr">
              <a:spcBef>
                <a:spcPts val="0"/>
              </a:spcBef>
              <a:spcAft>
                <a:spcPts val="0"/>
              </a:spcAft>
              <a:buNone/>
              <a:defRPr sz="1400">
                <a:solidFill>
                  <a:srgbClr val="FFFFFF"/>
                </a:solidFill>
                <a:latin typeface="Libre Franklin"/>
                <a:ea typeface="Libre Franklin"/>
                <a:cs typeface="Libre Franklin"/>
                <a:sym typeface="Libre Franklin"/>
              </a:defRPr>
            </a:lvl7pPr>
            <a:lvl8pPr indent="0" lvl="7" marL="0" marR="0" algn="ctr">
              <a:spcBef>
                <a:spcPts val="0"/>
              </a:spcBef>
              <a:spcAft>
                <a:spcPts val="0"/>
              </a:spcAft>
              <a:buNone/>
              <a:defRPr sz="1400">
                <a:solidFill>
                  <a:srgbClr val="FFFFFF"/>
                </a:solidFill>
                <a:latin typeface="Libre Franklin"/>
                <a:ea typeface="Libre Franklin"/>
                <a:cs typeface="Libre Franklin"/>
                <a:sym typeface="Libre Franklin"/>
              </a:defRPr>
            </a:lvl8pPr>
            <a:lvl9pPr indent="0" lvl="8" marL="0" marR="0" algn="ctr">
              <a:spcBef>
                <a:spcPts val="0"/>
              </a:spcBef>
              <a:spcAft>
                <a:spcPts val="0"/>
              </a:spcAft>
              <a:buNone/>
              <a:defRPr sz="1400">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54" name="Shape 154"/>
        <p:cNvGrpSpPr/>
        <p:nvPr/>
      </p:nvGrpSpPr>
      <p:grpSpPr>
        <a:xfrm>
          <a:off x="0" y="0"/>
          <a:ext cx="0" cy="0"/>
          <a:chOff x="0" y="0"/>
          <a:chExt cx="0" cy="0"/>
        </a:xfrm>
      </p:grpSpPr>
      <p:sp>
        <p:nvSpPr>
          <p:cNvPr id="155" name="Google Shape;155;p24"/>
          <p:cNvSpPr/>
          <p:nvPr/>
        </p:nvSpPr>
        <p:spPr>
          <a:xfrm flipH="1" rot="10800000">
            <a:off x="68263" y="3512344"/>
            <a:ext cx="9007475" cy="69056"/>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6" name="Google Shape;156;p24"/>
          <p:cNvSpPr/>
          <p:nvPr/>
        </p:nvSpPr>
        <p:spPr>
          <a:xfrm>
            <a:off x="68263" y="3487341"/>
            <a:ext cx="9007475" cy="34528"/>
          </a:xfrm>
          <a:prstGeom prst="rect">
            <a:avLst/>
          </a:prstGeom>
          <a:solidFill>
            <a:srgbClr val="B1C0D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7" name="Google Shape;157;p24"/>
          <p:cNvSpPr/>
          <p:nvPr/>
        </p:nvSpPr>
        <p:spPr>
          <a:xfrm>
            <a:off x="68263" y="3580210"/>
            <a:ext cx="9007475" cy="35719"/>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8" name="Google Shape;158;p24"/>
          <p:cNvSpPr txBox="1"/>
          <p:nvPr>
            <p:ph type="title"/>
          </p:nvPr>
        </p:nvSpPr>
        <p:spPr>
          <a:xfrm>
            <a:off x="914400" y="3675413"/>
            <a:ext cx="7315200" cy="391716"/>
          </a:xfrm>
          <a:prstGeom prst="rect">
            <a:avLst/>
          </a:prstGeom>
          <a:noFill/>
          <a:ln>
            <a:noFill/>
          </a:ln>
        </p:spPr>
        <p:txBody>
          <a:bodyPr anchorCtr="0" anchor="ctr" bIns="91425" lIns="91425" spcFirstLastPara="1" rIns="91425" wrap="square" tIns="45700">
            <a:noAutofit/>
          </a:bodyPr>
          <a:lstStyle>
            <a:lvl1pPr lvl="0" algn="l">
              <a:spcBef>
                <a:spcPts val="0"/>
              </a:spcBef>
              <a:spcAft>
                <a:spcPts val="0"/>
              </a:spcAft>
              <a:buClr>
                <a:schemeClr val="dk2"/>
              </a:buClr>
              <a:buSzPts val="2800"/>
              <a:buFont typeface="Libre Franklin"/>
              <a:buNone/>
              <a:defRPr b="0"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9" name="Google Shape;159;p24"/>
          <p:cNvSpPr txBox="1"/>
          <p:nvPr>
            <p:ph idx="1" type="body"/>
          </p:nvPr>
        </p:nvSpPr>
        <p:spPr>
          <a:xfrm>
            <a:off x="914400" y="4084369"/>
            <a:ext cx="7315200" cy="514350"/>
          </a:xfrm>
          <a:prstGeom prst="rect">
            <a:avLst/>
          </a:prstGeom>
          <a:noFill/>
          <a:ln>
            <a:noFill/>
          </a:ln>
        </p:spPr>
        <p:txBody>
          <a:bodyPr anchorCtr="0" anchor="t" bIns="45700" lIns="91425" spcFirstLastPara="1" rIns="91425" wrap="square" tIns="45700">
            <a:noAutofit/>
          </a:bodyPr>
          <a:lstStyle>
            <a:lvl1pPr indent="-228600" lvl="0" marL="457200" algn="l">
              <a:spcBef>
                <a:spcPts val="575"/>
              </a:spcBef>
              <a:spcAft>
                <a:spcPts val="0"/>
              </a:spcAft>
              <a:buSzPts val="1360"/>
              <a:buFont typeface="Libre Baskerville"/>
              <a:buNone/>
              <a:defRPr sz="1600"/>
            </a:lvl1pPr>
            <a:lvl2pPr indent="-293369" lvl="1" marL="914400" algn="l">
              <a:spcBef>
                <a:spcPts val="375"/>
              </a:spcBef>
              <a:spcAft>
                <a:spcPts val="0"/>
              </a:spcAft>
              <a:buSzPts val="1020"/>
              <a:buChar char="⚫"/>
              <a:defRPr sz="1200"/>
            </a:lvl2pPr>
            <a:lvl3pPr indent="-282575" lvl="2" marL="1371600" algn="l">
              <a:spcBef>
                <a:spcPts val="375"/>
              </a:spcBef>
              <a:spcAft>
                <a:spcPts val="0"/>
              </a:spcAft>
              <a:buSzPts val="850"/>
              <a:buChar char="⚫"/>
              <a:defRPr sz="1000"/>
            </a:lvl3pPr>
            <a:lvl4pPr indent="-274319" lvl="3" marL="1828800" algn="l">
              <a:spcBef>
                <a:spcPts val="375"/>
              </a:spcBef>
              <a:spcAft>
                <a:spcPts val="0"/>
              </a:spcAft>
              <a:buSzPts val="720"/>
              <a:buChar char="⚫"/>
              <a:defRPr sz="900"/>
            </a:lvl4pPr>
            <a:lvl5pPr indent="-285750" lvl="4" marL="2286000" algn="l">
              <a:spcBef>
                <a:spcPts val="375"/>
              </a:spcBef>
              <a:spcAft>
                <a:spcPts val="0"/>
              </a:spcAft>
              <a:buSzPts val="900"/>
              <a:buFont typeface="Libre Baskerville"/>
              <a:buChar char="o"/>
              <a:defRPr sz="900"/>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60" name="Google Shape;160;p24"/>
          <p:cNvSpPr/>
          <p:nvPr>
            <p:ph idx="2" type="pic"/>
          </p:nvPr>
        </p:nvSpPr>
        <p:spPr>
          <a:xfrm>
            <a:off x="68308" y="50006"/>
            <a:ext cx="9001873" cy="3436144"/>
          </a:xfrm>
          <a:prstGeom prst="round2SameRect">
            <a:avLst>
              <a:gd fmla="val 7101" name="adj1"/>
              <a:gd fmla="val 0" name="adj2"/>
            </a:avLst>
          </a:prstGeom>
          <a:solidFill>
            <a:schemeClr val="lt2"/>
          </a:solidFill>
          <a:ln cap="flat" cmpd="sng" w="9525">
            <a:solidFill>
              <a:schemeClr val="dk1"/>
            </a:solidFill>
            <a:prstDash val="solid"/>
            <a:round/>
            <a:headEnd len="sm" w="sm" type="none"/>
            <a:tailEnd len="sm" w="sm" type="none"/>
          </a:ln>
        </p:spPr>
      </p:sp>
      <p:sp>
        <p:nvSpPr>
          <p:cNvPr id="161" name="Google Shape;161;p24"/>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2" name="Google Shape;162;p24"/>
          <p:cNvSpPr txBox="1"/>
          <p:nvPr>
            <p:ph idx="11" type="ftr"/>
          </p:nvPr>
        </p:nvSpPr>
        <p:spPr>
          <a:xfrm>
            <a:off x="914400" y="4629150"/>
            <a:ext cx="3886200" cy="342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3" name="Google Shape;163;p24"/>
          <p:cNvSpPr/>
          <p:nvPr>
            <p:ph idx="12" type="sldNum"/>
          </p:nvPr>
        </p:nvSpPr>
        <p:spPr>
          <a:xfrm>
            <a:off x="146050" y="465653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algn="ctr">
              <a:spcBef>
                <a:spcPts val="0"/>
              </a:spcBef>
              <a:spcAft>
                <a:spcPts val="0"/>
              </a:spcAft>
              <a:buNone/>
              <a:defRPr sz="1400">
                <a:solidFill>
                  <a:srgbClr val="FFFFFF"/>
                </a:solidFill>
                <a:latin typeface="Libre Franklin"/>
                <a:ea typeface="Libre Franklin"/>
                <a:cs typeface="Libre Franklin"/>
                <a:sym typeface="Libre Franklin"/>
              </a:defRPr>
            </a:lvl1pPr>
            <a:lvl2pPr indent="0" lvl="1" marL="0" marR="0" algn="ctr">
              <a:spcBef>
                <a:spcPts val="0"/>
              </a:spcBef>
              <a:spcAft>
                <a:spcPts val="0"/>
              </a:spcAft>
              <a:buNone/>
              <a:defRPr sz="1400">
                <a:solidFill>
                  <a:srgbClr val="FFFFFF"/>
                </a:solidFill>
                <a:latin typeface="Libre Franklin"/>
                <a:ea typeface="Libre Franklin"/>
                <a:cs typeface="Libre Franklin"/>
                <a:sym typeface="Libre Franklin"/>
              </a:defRPr>
            </a:lvl2pPr>
            <a:lvl3pPr indent="0" lvl="2" marL="0" marR="0" algn="ctr">
              <a:spcBef>
                <a:spcPts val="0"/>
              </a:spcBef>
              <a:spcAft>
                <a:spcPts val="0"/>
              </a:spcAft>
              <a:buNone/>
              <a:defRPr sz="1400">
                <a:solidFill>
                  <a:srgbClr val="FFFFFF"/>
                </a:solidFill>
                <a:latin typeface="Libre Franklin"/>
                <a:ea typeface="Libre Franklin"/>
                <a:cs typeface="Libre Franklin"/>
                <a:sym typeface="Libre Franklin"/>
              </a:defRPr>
            </a:lvl3pPr>
            <a:lvl4pPr indent="0" lvl="3" marL="0" marR="0" algn="ctr">
              <a:spcBef>
                <a:spcPts val="0"/>
              </a:spcBef>
              <a:spcAft>
                <a:spcPts val="0"/>
              </a:spcAft>
              <a:buNone/>
              <a:defRPr sz="1400">
                <a:solidFill>
                  <a:srgbClr val="FFFFFF"/>
                </a:solidFill>
                <a:latin typeface="Libre Franklin"/>
                <a:ea typeface="Libre Franklin"/>
                <a:cs typeface="Libre Franklin"/>
                <a:sym typeface="Libre Franklin"/>
              </a:defRPr>
            </a:lvl4pPr>
            <a:lvl5pPr indent="0" lvl="4" marL="0" marR="0" algn="ctr">
              <a:spcBef>
                <a:spcPts val="0"/>
              </a:spcBef>
              <a:spcAft>
                <a:spcPts val="0"/>
              </a:spcAft>
              <a:buNone/>
              <a:defRPr sz="1400">
                <a:solidFill>
                  <a:srgbClr val="FFFFFF"/>
                </a:solidFill>
                <a:latin typeface="Libre Franklin"/>
                <a:ea typeface="Libre Franklin"/>
                <a:cs typeface="Libre Franklin"/>
                <a:sym typeface="Libre Franklin"/>
              </a:defRPr>
            </a:lvl5pPr>
            <a:lvl6pPr indent="0" lvl="5" marL="0" marR="0" algn="ctr">
              <a:spcBef>
                <a:spcPts val="0"/>
              </a:spcBef>
              <a:spcAft>
                <a:spcPts val="0"/>
              </a:spcAft>
              <a:buNone/>
              <a:defRPr sz="1400">
                <a:solidFill>
                  <a:srgbClr val="FFFFFF"/>
                </a:solidFill>
                <a:latin typeface="Libre Franklin"/>
                <a:ea typeface="Libre Franklin"/>
                <a:cs typeface="Libre Franklin"/>
                <a:sym typeface="Libre Franklin"/>
              </a:defRPr>
            </a:lvl6pPr>
            <a:lvl7pPr indent="0" lvl="6" marL="0" marR="0" algn="ctr">
              <a:spcBef>
                <a:spcPts val="0"/>
              </a:spcBef>
              <a:spcAft>
                <a:spcPts val="0"/>
              </a:spcAft>
              <a:buNone/>
              <a:defRPr sz="1400">
                <a:solidFill>
                  <a:srgbClr val="FFFFFF"/>
                </a:solidFill>
                <a:latin typeface="Libre Franklin"/>
                <a:ea typeface="Libre Franklin"/>
                <a:cs typeface="Libre Franklin"/>
                <a:sym typeface="Libre Franklin"/>
              </a:defRPr>
            </a:lvl7pPr>
            <a:lvl8pPr indent="0" lvl="7" marL="0" marR="0" algn="ctr">
              <a:spcBef>
                <a:spcPts val="0"/>
              </a:spcBef>
              <a:spcAft>
                <a:spcPts val="0"/>
              </a:spcAft>
              <a:buNone/>
              <a:defRPr sz="1400">
                <a:solidFill>
                  <a:srgbClr val="FFFFFF"/>
                </a:solidFill>
                <a:latin typeface="Libre Franklin"/>
                <a:ea typeface="Libre Franklin"/>
                <a:cs typeface="Libre Franklin"/>
                <a:sym typeface="Libre Franklin"/>
              </a:defRPr>
            </a:lvl8pPr>
            <a:lvl9pPr indent="0" lvl="8" marL="0" marR="0" algn="ctr">
              <a:spcBef>
                <a:spcPts val="0"/>
              </a:spcBef>
              <a:spcAft>
                <a:spcPts val="0"/>
              </a:spcAft>
              <a:buNone/>
              <a:defRPr sz="1400">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64" name="Shape 164"/>
        <p:cNvGrpSpPr/>
        <p:nvPr/>
      </p:nvGrpSpPr>
      <p:grpSpPr>
        <a:xfrm>
          <a:off x="0" y="0"/>
          <a:ext cx="0" cy="0"/>
          <a:chOff x="0" y="0"/>
          <a:chExt cx="0" cy="0"/>
        </a:xfrm>
      </p:grpSpPr>
      <p:sp>
        <p:nvSpPr>
          <p:cNvPr id="165" name="Google Shape;165;p25"/>
          <p:cNvSpPr txBox="1"/>
          <p:nvPr>
            <p:ph type="title"/>
          </p:nvPr>
        </p:nvSpPr>
        <p:spPr>
          <a:xfrm>
            <a:off x="914400" y="205978"/>
            <a:ext cx="7772400" cy="857250"/>
          </a:xfrm>
          <a:prstGeom prst="rect">
            <a:avLst/>
          </a:prstGeom>
          <a:noFill/>
          <a:ln>
            <a:noFill/>
          </a:ln>
        </p:spPr>
        <p:txBody>
          <a:bodyPr anchorCtr="0" anchor="b" bIns="91425"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6" name="Google Shape;166;p25"/>
          <p:cNvSpPr txBox="1"/>
          <p:nvPr>
            <p:ph idx="1" type="body"/>
          </p:nvPr>
        </p:nvSpPr>
        <p:spPr>
          <a:xfrm rot="5400000">
            <a:off x="3086100" y="-1085850"/>
            <a:ext cx="3429000" cy="7772400"/>
          </a:xfrm>
          <a:prstGeom prst="rect">
            <a:avLst/>
          </a:prstGeom>
          <a:noFill/>
          <a:ln>
            <a:noFill/>
          </a:ln>
        </p:spPr>
        <p:txBody>
          <a:bodyPr anchorCtr="0" anchor="t" bIns="45700" lIns="91425" spcFirstLastPara="1" rIns="91425" wrap="square" tIns="45700">
            <a:noAutofit/>
          </a:bodyPr>
          <a:lstStyle>
            <a:lvl1pPr indent="-325755" lvl="0" marL="457200" algn="l">
              <a:spcBef>
                <a:spcPts val="575"/>
              </a:spcBef>
              <a:spcAft>
                <a:spcPts val="0"/>
              </a:spcAft>
              <a:buSzPts val="1530"/>
              <a:buChar char="⚫"/>
              <a:defRPr/>
            </a:lvl1pPr>
            <a:lvl2pPr indent="-325755" lvl="1" marL="914400" algn="l">
              <a:spcBef>
                <a:spcPts val="375"/>
              </a:spcBef>
              <a:spcAft>
                <a:spcPts val="0"/>
              </a:spcAft>
              <a:buSzPts val="1530"/>
              <a:buChar char="⚫"/>
              <a:defRPr/>
            </a:lvl2pPr>
            <a:lvl3pPr indent="-325755" lvl="2" marL="1371600" algn="l">
              <a:spcBef>
                <a:spcPts val="375"/>
              </a:spcBef>
              <a:spcAft>
                <a:spcPts val="0"/>
              </a:spcAft>
              <a:buSzPts val="1530"/>
              <a:buChar char="⚫"/>
              <a:defRPr/>
            </a:lvl3pPr>
            <a:lvl4pPr indent="-320039" lvl="3" marL="1828800" algn="l">
              <a:spcBef>
                <a:spcPts val="375"/>
              </a:spcBef>
              <a:spcAft>
                <a:spcPts val="0"/>
              </a:spcAft>
              <a:buSzPts val="1440"/>
              <a:buChar char="⚫"/>
              <a:defRPr/>
            </a:lvl4pPr>
            <a:lvl5pPr indent="-342900" lvl="4" marL="2286000" algn="l">
              <a:spcBef>
                <a:spcPts val="375"/>
              </a:spcBef>
              <a:spcAft>
                <a:spcPts val="0"/>
              </a:spcAft>
              <a:buSzPts val="1800"/>
              <a:buChar char="o"/>
              <a:defRPr/>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67" name="Google Shape;167;p25"/>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8" name="Google Shape;168;p25"/>
          <p:cNvSpPr txBox="1"/>
          <p:nvPr>
            <p:ph idx="11" type="ftr"/>
          </p:nvPr>
        </p:nvSpPr>
        <p:spPr>
          <a:xfrm>
            <a:off x="914400" y="4629150"/>
            <a:ext cx="3962400" cy="342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9" name="Google Shape;169;p25"/>
          <p:cNvSpPr/>
          <p:nvPr>
            <p:ph idx="12" type="sldNum"/>
          </p:nvPr>
        </p:nvSpPr>
        <p:spPr>
          <a:xfrm>
            <a:off x="146050" y="465772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algn="ctr">
              <a:spcBef>
                <a:spcPts val="0"/>
              </a:spcBef>
              <a:spcAft>
                <a:spcPts val="0"/>
              </a:spcAft>
              <a:buNone/>
              <a:defRPr sz="1400">
                <a:solidFill>
                  <a:srgbClr val="FFFFFF"/>
                </a:solidFill>
                <a:latin typeface="Libre Franklin"/>
                <a:ea typeface="Libre Franklin"/>
                <a:cs typeface="Libre Franklin"/>
                <a:sym typeface="Libre Franklin"/>
              </a:defRPr>
            </a:lvl1pPr>
            <a:lvl2pPr indent="0" lvl="1" marL="0" marR="0" algn="ctr">
              <a:spcBef>
                <a:spcPts val="0"/>
              </a:spcBef>
              <a:spcAft>
                <a:spcPts val="0"/>
              </a:spcAft>
              <a:buNone/>
              <a:defRPr sz="1400">
                <a:solidFill>
                  <a:srgbClr val="FFFFFF"/>
                </a:solidFill>
                <a:latin typeface="Libre Franklin"/>
                <a:ea typeface="Libre Franklin"/>
                <a:cs typeface="Libre Franklin"/>
                <a:sym typeface="Libre Franklin"/>
              </a:defRPr>
            </a:lvl2pPr>
            <a:lvl3pPr indent="0" lvl="2" marL="0" marR="0" algn="ctr">
              <a:spcBef>
                <a:spcPts val="0"/>
              </a:spcBef>
              <a:spcAft>
                <a:spcPts val="0"/>
              </a:spcAft>
              <a:buNone/>
              <a:defRPr sz="1400">
                <a:solidFill>
                  <a:srgbClr val="FFFFFF"/>
                </a:solidFill>
                <a:latin typeface="Libre Franklin"/>
                <a:ea typeface="Libre Franklin"/>
                <a:cs typeface="Libre Franklin"/>
                <a:sym typeface="Libre Franklin"/>
              </a:defRPr>
            </a:lvl3pPr>
            <a:lvl4pPr indent="0" lvl="3" marL="0" marR="0" algn="ctr">
              <a:spcBef>
                <a:spcPts val="0"/>
              </a:spcBef>
              <a:spcAft>
                <a:spcPts val="0"/>
              </a:spcAft>
              <a:buNone/>
              <a:defRPr sz="1400">
                <a:solidFill>
                  <a:srgbClr val="FFFFFF"/>
                </a:solidFill>
                <a:latin typeface="Libre Franklin"/>
                <a:ea typeface="Libre Franklin"/>
                <a:cs typeface="Libre Franklin"/>
                <a:sym typeface="Libre Franklin"/>
              </a:defRPr>
            </a:lvl4pPr>
            <a:lvl5pPr indent="0" lvl="4" marL="0" marR="0" algn="ctr">
              <a:spcBef>
                <a:spcPts val="0"/>
              </a:spcBef>
              <a:spcAft>
                <a:spcPts val="0"/>
              </a:spcAft>
              <a:buNone/>
              <a:defRPr sz="1400">
                <a:solidFill>
                  <a:srgbClr val="FFFFFF"/>
                </a:solidFill>
                <a:latin typeface="Libre Franklin"/>
                <a:ea typeface="Libre Franklin"/>
                <a:cs typeface="Libre Franklin"/>
                <a:sym typeface="Libre Franklin"/>
              </a:defRPr>
            </a:lvl5pPr>
            <a:lvl6pPr indent="0" lvl="5" marL="0" marR="0" algn="ctr">
              <a:spcBef>
                <a:spcPts val="0"/>
              </a:spcBef>
              <a:spcAft>
                <a:spcPts val="0"/>
              </a:spcAft>
              <a:buNone/>
              <a:defRPr sz="1400">
                <a:solidFill>
                  <a:srgbClr val="FFFFFF"/>
                </a:solidFill>
                <a:latin typeface="Libre Franklin"/>
                <a:ea typeface="Libre Franklin"/>
                <a:cs typeface="Libre Franklin"/>
                <a:sym typeface="Libre Franklin"/>
              </a:defRPr>
            </a:lvl6pPr>
            <a:lvl7pPr indent="0" lvl="6" marL="0" marR="0" algn="ctr">
              <a:spcBef>
                <a:spcPts val="0"/>
              </a:spcBef>
              <a:spcAft>
                <a:spcPts val="0"/>
              </a:spcAft>
              <a:buNone/>
              <a:defRPr sz="1400">
                <a:solidFill>
                  <a:srgbClr val="FFFFFF"/>
                </a:solidFill>
                <a:latin typeface="Libre Franklin"/>
                <a:ea typeface="Libre Franklin"/>
                <a:cs typeface="Libre Franklin"/>
                <a:sym typeface="Libre Franklin"/>
              </a:defRPr>
            </a:lvl7pPr>
            <a:lvl8pPr indent="0" lvl="7" marL="0" marR="0" algn="ctr">
              <a:spcBef>
                <a:spcPts val="0"/>
              </a:spcBef>
              <a:spcAft>
                <a:spcPts val="0"/>
              </a:spcAft>
              <a:buNone/>
              <a:defRPr sz="1400">
                <a:solidFill>
                  <a:srgbClr val="FFFFFF"/>
                </a:solidFill>
                <a:latin typeface="Libre Franklin"/>
                <a:ea typeface="Libre Franklin"/>
                <a:cs typeface="Libre Franklin"/>
                <a:sym typeface="Libre Franklin"/>
              </a:defRPr>
            </a:lvl8pPr>
            <a:lvl9pPr indent="0" lvl="8" marL="0" marR="0" algn="ctr">
              <a:spcBef>
                <a:spcPts val="0"/>
              </a:spcBef>
              <a:spcAft>
                <a:spcPts val="0"/>
              </a:spcAft>
              <a:buNone/>
              <a:defRPr sz="1400">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70" name="Shape 170"/>
        <p:cNvGrpSpPr/>
        <p:nvPr/>
      </p:nvGrpSpPr>
      <p:grpSpPr>
        <a:xfrm>
          <a:off x="0" y="0"/>
          <a:ext cx="0" cy="0"/>
          <a:chOff x="0" y="0"/>
          <a:chExt cx="0" cy="0"/>
        </a:xfrm>
      </p:grpSpPr>
      <p:sp>
        <p:nvSpPr>
          <p:cNvPr id="171" name="Google Shape;171;p26"/>
          <p:cNvSpPr txBox="1"/>
          <p:nvPr>
            <p:ph type="title"/>
          </p:nvPr>
        </p:nvSpPr>
        <p:spPr>
          <a:xfrm rot="5400000">
            <a:off x="5440918" y="1394463"/>
            <a:ext cx="4388644" cy="2011680"/>
          </a:xfrm>
          <a:prstGeom prst="rect">
            <a:avLst/>
          </a:prstGeom>
          <a:noFill/>
          <a:ln>
            <a:noFill/>
          </a:ln>
        </p:spPr>
        <p:txBody>
          <a:bodyPr anchorCtr="0" anchor="b" bIns="91425"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2" name="Google Shape;172;p26"/>
          <p:cNvSpPr txBox="1"/>
          <p:nvPr>
            <p:ph idx="1" type="body"/>
          </p:nvPr>
        </p:nvSpPr>
        <p:spPr>
          <a:xfrm rot="5400000">
            <a:off x="1501378" y="-380998"/>
            <a:ext cx="4388644" cy="5562600"/>
          </a:xfrm>
          <a:prstGeom prst="rect">
            <a:avLst/>
          </a:prstGeom>
          <a:noFill/>
          <a:ln>
            <a:noFill/>
          </a:ln>
        </p:spPr>
        <p:txBody>
          <a:bodyPr anchorCtr="0" anchor="t" bIns="45700" lIns="91425" spcFirstLastPara="1" rIns="91425" wrap="square" tIns="45700">
            <a:noAutofit/>
          </a:bodyPr>
          <a:lstStyle>
            <a:lvl1pPr indent="-325755" lvl="0" marL="457200" algn="l">
              <a:spcBef>
                <a:spcPts val="575"/>
              </a:spcBef>
              <a:spcAft>
                <a:spcPts val="0"/>
              </a:spcAft>
              <a:buSzPts val="1530"/>
              <a:buChar char="⚫"/>
              <a:defRPr/>
            </a:lvl1pPr>
            <a:lvl2pPr indent="-325755" lvl="1" marL="914400" algn="l">
              <a:spcBef>
                <a:spcPts val="375"/>
              </a:spcBef>
              <a:spcAft>
                <a:spcPts val="0"/>
              </a:spcAft>
              <a:buSzPts val="1530"/>
              <a:buChar char="⚫"/>
              <a:defRPr/>
            </a:lvl2pPr>
            <a:lvl3pPr indent="-325755" lvl="2" marL="1371600" algn="l">
              <a:spcBef>
                <a:spcPts val="375"/>
              </a:spcBef>
              <a:spcAft>
                <a:spcPts val="0"/>
              </a:spcAft>
              <a:buSzPts val="1530"/>
              <a:buChar char="⚫"/>
              <a:defRPr/>
            </a:lvl3pPr>
            <a:lvl4pPr indent="-320039" lvl="3" marL="1828800" algn="l">
              <a:spcBef>
                <a:spcPts val="375"/>
              </a:spcBef>
              <a:spcAft>
                <a:spcPts val="0"/>
              </a:spcAft>
              <a:buSzPts val="1440"/>
              <a:buChar char="⚫"/>
              <a:defRPr/>
            </a:lvl4pPr>
            <a:lvl5pPr indent="-342900" lvl="4" marL="2286000" algn="l">
              <a:spcBef>
                <a:spcPts val="375"/>
              </a:spcBef>
              <a:spcAft>
                <a:spcPts val="0"/>
              </a:spcAft>
              <a:buSzPts val="1800"/>
              <a:buChar char="o"/>
              <a:defRPr/>
            </a:lvl5pPr>
            <a:lvl6pPr indent="-342900" lvl="5" marL="2743200" algn="l">
              <a:spcBef>
                <a:spcPts val="370"/>
              </a:spcBef>
              <a:spcAft>
                <a:spcPts val="0"/>
              </a:spcAft>
              <a:buSzPts val="1800"/>
              <a:buChar char="•"/>
              <a:defRPr/>
            </a:lvl6pPr>
            <a:lvl7pPr indent="-342900" lvl="6" marL="3200400" algn="l">
              <a:spcBef>
                <a:spcPts val="370"/>
              </a:spcBef>
              <a:spcAft>
                <a:spcPts val="0"/>
              </a:spcAft>
              <a:buSzPts val="1800"/>
              <a:buChar char="•"/>
              <a:defRPr/>
            </a:lvl7pPr>
            <a:lvl8pPr indent="-342900" lvl="7" marL="3657600" algn="l">
              <a:spcBef>
                <a:spcPts val="370"/>
              </a:spcBef>
              <a:spcAft>
                <a:spcPts val="0"/>
              </a:spcAft>
              <a:buSzPts val="1800"/>
              <a:buChar char="•"/>
              <a:defRPr/>
            </a:lvl8pPr>
            <a:lvl9pPr indent="-342900" lvl="8" marL="4114800" algn="l">
              <a:spcBef>
                <a:spcPts val="370"/>
              </a:spcBef>
              <a:spcAft>
                <a:spcPts val="0"/>
              </a:spcAft>
              <a:buSzPts val="1800"/>
              <a:buChar char="•"/>
              <a:defRPr/>
            </a:lvl9pPr>
          </a:lstStyle>
          <a:p/>
        </p:txBody>
      </p:sp>
      <p:sp>
        <p:nvSpPr>
          <p:cNvPr id="173" name="Google Shape;173;p26"/>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4" name="Google Shape;174;p26"/>
          <p:cNvSpPr txBox="1"/>
          <p:nvPr>
            <p:ph idx="11" type="ftr"/>
          </p:nvPr>
        </p:nvSpPr>
        <p:spPr>
          <a:xfrm>
            <a:off x="914400" y="4629150"/>
            <a:ext cx="3962400" cy="342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5" name="Google Shape;175;p26"/>
          <p:cNvSpPr/>
          <p:nvPr>
            <p:ph idx="12" type="sldNum"/>
          </p:nvPr>
        </p:nvSpPr>
        <p:spPr>
          <a:xfrm>
            <a:off x="146050" y="465772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algn="ctr">
              <a:spcBef>
                <a:spcPts val="0"/>
              </a:spcBef>
              <a:spcAft>
                <a:spcPts val="0"/>
              </a:spcAft>
              <a:buNone/>
              <a:defRPr sz="1400">
                <a:solidFill>
                  <a:srgbClr val="FFFFFF"/>
                </a:solidFill>
                <a:latin typeface="Libre Franklin"/>
                <a:ea typeface="Libre Franklin"/>
                <a:cs typeface="Libre Franklin"/>
                <a:sym typeface="Libre Franklin"/>
              </a:defRPr>
            </a:lvl1pPr>
            <a:lvl2pPr indent="0" lvl="1" marL="0" marR="0" algn="ctr">
              <a:spcBef>
                <a:spcPts val="0"/>
              </a:spcBef>
              <a:spcAft>
                <a:spcPts val="0"/>
              </a:spcAft>
              <a:buNone/>
              <a:defRPr sz="1400">
                <a:solidFill>
                  <a:srgbClr val="FFFFFF"/>
                </a:solidFill>
                <a:latin typeface="Libre Franklin"/>
                <a:ea typeface="Libre Franklin"/>
                <a:cs typeface="Libre Franklin"/>
                <a:sym typeface="Libre Franklin"/>
              </a:defRPr>
            </a:lvl2pPr>
            <a:lvl3pPr indent="0" lvl="2" marL="0" marR="0" algn="ctr">
              <a:spcBef>
                <a:spcPts val="0"/>
              </a:spcBef>
              <a:spcAft>
                <a:spcPts val="0"/>
              </a:spcAft>
              <a:buNone/>
              <a:defRPr sz="1400">
                <a:solidFill>
                  <a:srgbClr val="FFFFFF"/>
                </a:solidFill>
                <a:latin typeface="Libre Franklin"/>
                <a:ea typeface="Libre Franklin"/>
                <a:cs typeface="Libre Franklin"/>
                <a:sym typeface="Libre Franklin"/>
              </a:defRPr>
            </a:lvl3pPr>
            <a:lvl4pPr indent="0" lvl="3" marL="0" marR="0" algn="ctr">
              <a:spcBef>
                <a:spcPts val="0"/>
              </a:spcBef>
              <a:spcAft>
                <a:spcPts val="0"/>
              </a:spcAft>
              <a:buNone/>
              <a:defRPr sz="1400">
                <a:solidFill>
                  <a:srgbClr val="FFFFFF"/>
                </a:solidFill>
                <a:latin typeface="Libre Franklin"/>
                <a:ea typeface="Libre Franklin"/>
                <a:cs typeface="Libre Franklin"/>
                <a:sym typeface="Libre Franklin"/>
              </a:defRPr>
            </a:lvl4pPr>
            <a:lvl5pPr indent="0" lvl="4" marL="0" marR="0" algn="ctr">
              <a:spcBef>
                <a:spcPts val="0"/>
              </a:spcBef>
              <a:spcAft>
                <a:spcPts val="0"/>
              </a:spcAft>
              <a:buNone/>
              <a:defRPr sz="1400">
                <a:solidFill>
                  <a:srgbClr val="FFFFFF"/>
                </a:solidFill>
                <a:latin typeface="Libre Franklin"/>
                <a:ea typeface="Libre Franklin"/>
                <a:cs typeface="Libre Franklin"/>
                <a:sym typeface="Libre Franklin"/>
              </a:defRPr>
            </a:lvl5pPr>
            <a:lvl6pPr indent="0" lvl="5" marL="0" marR="0" algn="ctr">
              <a:spcBef>
                <a:spcPts val="0"/>
              </a:spcBef>
              <a:spcAft>
                <a:spcPts val="0"/>
              </a:spcAft>
              <a:buNone/>
              <a:defRPr sz="1400">
                <a:solidFill>
                  <a:srgbClr val="FFFFFF"/>
                </a:solidFill>
                <a:latin typeface="Libre Franklin"/>
                <a:ea typeface="Libre Franklin"/>
                <a:cs typeface="Libre Franklin"/>
                <a:sym typeface="Libre Franklin"/>
              </a:defRPr>
            </a:lvl6pPr>
            <a:lvl7pPr indent="0" lvl="6" marL="0" marR="0" algn="ctr">
              <a:spcBef>
                <a:spcPts val="0"/>
              </a:spcBef>
              <a:spcAft>
                <a:spcPts val="0"/>
              </a:spcAft>
              <a:buNone/>
              <a:defRPr sz="1400">
                <a:solidFill>
                  <a:srgbClr val="FFFFFF"/>
                </a:solidFill>
                <a:latin typeface="Libre Franklin"/>
                <a:ea typeface="Libre Franklin"/>
                <a:cs typeface="Libre Franklin"/>
                <a:sym typeface="Libre Franklin"/>
              </a:defRPr>
            </a:lvl7pPr>
            <a:lvl8pPr indent="0" lvl="7" marL="0" marR="0" algn="ctr">
              <a:spcBef>
                <a:spcPts val="0"/>
              </a:spcBef>
              <a:spcAft>
                <a:spcPts val="0"/>
              </a:spcAft>
              <a:buNone/>
              <a:defRPr sz="1400">
                <a:solidFill>
                  <a:srgbClr val="FFFFFF"/>
                </a:solidFill>
                <a:latin typeface="Libre Franklin"/>
                <a:ea typeface="Libre Franklin"/>
                <a:cs typeface="Libre Franklin"/>
                <a:sym typeface="Libre Franklin"/>
              </a:defRPr>
            </a:lvl8pPr>
            <a:lvl9pPr indent="0" lvl="8" marL="0" marR="0" algn="ctr">
              <a:spcBef>
                <a:spcPts val="0"/>
              </a:spcBef>
              <a:spcAft>
                <a:spcPts val="0"/>
              </a:spcAft>
              <a:buNone/>
              <a:defRPr sz="1400">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3.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p:nvPr/>
        </p:nvSpPr>
        <p:spPr>
          <a:xfrm>
            <a:off x="0" y="0"/>
            <a:ext cx="9144000" cy="514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 name="Google Shape;52;p13"/>
          <p:cNvSpPr/>
          <p:nvPr/>
        </p:nvSpPr>
        <p:spPr>
          <a:xfrm>
            <a:off x="63500" y="52388"/>
            <a:ext cx="9013825" cy="5019675"/>
          </a:xfrm>
          <a:prstGeom prst="roundRect">
            <a:avLst>
              <a:gd fmla="val 4929" name="adj"/>
            </a:avLst>
          </a:prstGeom>
          <a:solidFill>
            <a:schemeClr val="lt1"/>
          </a:solidFill>
          <a:ln cap="sq"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3" name="Google Shape;53;p13"/>
          <p:cNvSpPr txBox="1"/>
          <p:nvPr>
            <p:ph type="title"/>
          </p:nvPr>
        </p:nvSpPr>
        <p:spPr>
          <a:xfrm>
            <a:off x="914400" y="205978"/>
            <a:ext cx="7772400" cy="857250"/>
          </a:xfrm>
          <a:prstGeom prst="rect">
            <a:avLst/>
          </a:prstGeom>
          <a:noFill/>
          <a:ln>
            <a:noFill/>
          </a:ln>
        </p:spPr>
        <p:txBody>
          <a:bodyPr anchorCtr="0" anchor="b" bIns="91425" lIns="91425" spcFirstLastPara="1" rIns="91425" wrap="square" tIns="45700">
            <a:noAutofit/>
          </a:bodyPr>
          <a:lstStyle>
            <a:lvl1pPr lvl="0" marR="0" rtl="0" algn="l">
              <a:spcBef>
                <a:spcPts val="0"/>
              </a:spcBef>
              <a:spcAft>
                <a:spcPts val="0"/>
              </a:spcAft>
              <a:buSzPts val="1400"/>
              <a:buNone/>
              <a:defRPr b="0" i="0" sz="4000" u="none" cap="none" strike="noStrike">
                <a:solidFill>
                  <a:schemeClr val="dk2"/>
                </a:solidFill>
                <a:latin typeface="Libre Franklin"/>
                <a:ea typeface="Libre Franklin"/>
                <a:cs typeface="Libre Franklin"/>
                <a:sym typeface="Libre Franklin"/>
              </a:defRPr>
            </a:lvl1pPr>
            <a:lvl2pPr lvl="1" marR="0" rtl="0" algn="l">
              <a:spcBef>
                <a:spcPts val="0"/>
              </a:spcBef>
              <a:spcAft>
                <a:spcPts val="0"/>
              </a:spcAft>
              <a:buSzPts val="1400"/>
              <a:buNone/>
              <a:defRPr b="0" i="0" sz="4000" u="none" cap="none" strike="noStrike">
                <a:solidFill>
                  <a:schemeClr val="dk2"/>
                </a:solidFill>
                <a:latin typeface="Libre Franklin"/>
                <a:ea typeface="Libre Franklin"/>
                <a:cs typeface="Libre Franklin"/>
                <a:sym typeface="Libre Franklin"/>
              </a:defRPr>
            </a:lvl2pPr>
            <a:lvl3pPr lvl="2" marR="0" rtl="0" algn="l">
              <a:spcBef>
                <a:spcPts val="0"/>
              </a:spcBef>
              <a:spcAft>
                <a:spcPts val="0"/>
              </a:spcAft>
              <a:buSzPts val="1400"/>
              <a:buNone/>
              <a:defRPr b="0" i="0" sz="4000" u="none" cap="none" strike="noStrike">
                <a:solidFill>
                  <a:schemeClr val="dk2"/>
                </a:solidFill>
                <a:latin typeface="Libre Franklin"/>
                <a:ea typeface="Libre Franklin"/>
                <a:cs typeface="Libre Franklin"/>
                <a:sym typeface="Libre Franklin"/>
              </a:defRPr>
            </a:lvl3pPr>
            <a:lvl4pPr lvl="3" marR="0" rtl="0" algn="l">
              <a:spcBef>
                <a:spcPts val="0"/>
              </a:spcBef>
              <a:spcAft>
                <a:spcPts val="0"/>
              </a:spcAft>
              <a:buSzPts val="1400"/>
              <a:buNone/>
              <a:defRPr b="0" i="0" sz="4000" u="none" cap="none" strike="noStrike">
                <a:solidFill>
                  <a:schemeClr val="dk2"/>
                </a:solidFill>
                <a:latin typeface="Libre Franklin"/>
                <a:ea typeface="Libre Franklin"/>
                <a:cs typeface="Libre Franklin"/>
                <a:sym typeface="Libre Franklin"/>
              </a:defRPr>
            </a:lvl4pPr>
            <a:lvl5pPr lvl="4" marR="0" rtl="0" algn="l">
              <a:spcBef>
                <a:spcPts val="0"/>
              </a:spcBef>
              <a:spcAft>
                <a:spcPts val="0"/>
              </a:spcAft>
              <a:buSzPts val="1400"/>
              <a:buNone/>
              <a:defRPr b="0" i="0" sz="4000" u="none" cap="none" strike="noStrike">
                <a:solidFill>
                  <a:schemeClr val="dk2"/>
                </a:solidFill>
                <a:latin typeface="Libre Franklin"/>
                <a:ea typeface="Libre Franklin"/>
                <a:cs typeface="Libre Franklin"/>
                <a:sym typeface="Libre Franklin"/>
              </a:defRPr>
            </a:lvl5pPr>
            <a:lvl6pPr lvl="5" marR="0" rtl="0" algn="l">
              <a:spcBef>
                <a:spcPts val="0"/>
              </a:spcBef>
              <a:spcAft>
                <a:spcPts val="0"/>
              </a:spcAft>
              <a:buSzPts val="1400"/>
              <a:buNone/>
              <a:defRPr b="0" i="0" sz="4000" u="none" cap="none" strike="noStrike">
                <a:solidFill>
                  <a:schemeClr val="dk2"/>
                </a:solidFill>
                <a:latin typeface="Libre Franklin"/>
                <a:ea typeface="Libre Franklin"/>
                <a:cs typeface="Libre Franklin"/>
                <a:sym typeface="Libre Franklin"/>
              </a:defRPr>
            </a:lvl6pPr>
            <a:lvl7pPr lvl="6" marR="0" rtl="0" algn="l">
              <a:spcBef>
                <a:spcPts val="0"/>
              </a:spcBef>
              <a:spcAft>
                <a:spcPts val="0"/>
              </a:spcAft>
              <a:buSzPts val="1400"/>
              <a:buNone/>
              <a:defRPr b="0" i="0" sz="4000" u="none" cap="none" strike="noStrike">
                <a:solidFill>
                  <a:schemeClr val="dk2"/>
                </a:solidFill>
                <a:latin typeface="Libre Franklin"/>
                <a:ea typeface="Libre Franklin"/>
                <a:cs typeface="Libre Franklin"/>
                <a:sym typeface="Libre Franklin"/>
              </a:defRPr>
            </a:lvl7pPr>
            <a:lvl8pPr lvl="7" marR="0" rtl="0" algn="l">
              <a:spcBef>
                <a:spcPts val="0"/>
              </a:spcBef>
              <a:spcAft>
                <a:spcPts val="0"/>
              </a:spcAft>
              <a:buSzPts val="1400"/>
              <a:buNone/>
              <a:defRPr b="0" i="0" sz="4000" u="none" cap="none" strike="noStrike">
                <a:solidFill>
                  <a:schemeClr val="dk2"/>
                </a:solidFill>
                <a:latin typeface="Libre Franklin"/>
                <a:ea typeface="Libre Franklin"/>
                <a:cs typeface="Libre Franklin"/>
                <a:sym typeface="Libre Franklin"/>
              </a:defRPr>
            </a:lvl8pPr>
            <a:lvl9pPr lvl="8" marR="0" rtl="0" algn="l">
              <a:spcBef>
                <a:spcPts val="0"/>
              </a:spcBef>
              <a:spcAft>
                <a:spcPts val="0"/>
              </a:spcAft>
              <a:buSzPts val="1400"/>
              <a:buNone/>
              <a:defRPr b="0" i="0" sz="4000" u="none" cap="none" strike="noStrike">
                <a:solidFill>
                  <a:schemeClr val="dk2"/>
                </a:solidFill>
                <a:latin typeface="Libre Franklin"/>
                <a:ea typeface="Libre Franklin"/>
                <a:cs typeface="Libre Franklin"/>
                <a:sym typeface="Libre Franklin"/>
              </a:defRPr>
            </a:lvl9pPr>
          </a:lstStyle>
          <a:p/>
        </p:txBody>
      </p:sp>
      <p:sp>
        <p:nvSpPr>
          <p:cNvPr id="54" name="Google Shape;54;p13"/>
          <p:cNvSpPr txBox="1"/>
          <p:nvPr>
            <p:ph idx="1" type="body"/>
          </p:nvPr>
        </p:nvSpPr>
        <p:spPr>
          <a:xfrm>
            <a:off x="914400" y="1085850"/>
            <a:ext cx="7772400" cy="3429000"/>
          </a:xfrm>
          <a:prstGeom prst="rect">
            <a:avLst/>
          </a:prstGeom>
          <a:noFill/>
          <a:ln>
            <a:noFill/>
          </a:ln>
        </p:spPr>
        <p:txBody>
          <a:bodyPr anchorCtr="0" anchor="t" bIns="45700" lIns="91425" spcFirstLastPara="1" rIns="91425" wrap="square" tIns="45700">
            <a:noAutofit/>
          </a:bodyPr>
          <a:lstStyle>
            <a:lvl1pPr indent="-368935" lvl="0" marL="457200" marR="0" rtl="0" algn="l">
              <a:spcBef>
                <a:spcPts val="575"/>
              </a:spcBef>
              <a:spcAft>
                <a:spcPts val="0"/>
              </a:spcAft>
              <a:buClr>
                <a:schemeClr val="accent1"/>
              </a:buClr>
              <a:buSzPts val="2210"/>
              <a:buFont typeface="Noto Sans Symbols"/>
              <a:buChar char="⚫"/>
              <a:defRPr b="0" i="0" sz="2600" u="none" cap="none" strike="noStrike">
                <a:solidFill>
                  <a:schemeClr val="dk1"/>
                </a:solidFill>
                <a:latin typeface="Libre Baskerville"/>
                <a:ea typeface="Libre Baskerville"/>
                <a:cs typeface="Libre Baskerville"/>
                <a:sym typeface="Libre Baskerville"/>
              </a:defRPr>
            </a:lvl1pPr>
            <a:lvl2pPr indent="-358140" lvl="1" marL="914400" marR="0" rtl="0" algn="l">
              <a:spcBef>
                <a:spcPts val="375"/>
              </a:spcBef>
              <a:spcAft>
                <a:spcPts val="0"/>
              </a:spcAft>
              <a:buClr>
                <a:schemeClr val="accent2"/>
              </a:buClr>
              <a:buSzPts val="2040"/>
              <a:buFont typeface="Noto Sans Symbols"/>
              <a:buChar char="⚫"/>
              <a:defRPr b="0" i="0" sz="2400" u="none" cap="none" strike="noStrike">
                <a:solidFill>
                  <a:schemeClr val="dk1"/>
                </a:solidFill>
                <a:latin typeface="Libre Baskerville"/>
                <a:ea typeface="Libre Baskerville"/>
                <a:cs typeface="Libre Baskerville"/>
                <a:sym typeface="Libre Baskerville"/>
              </a:defRPr>
            </a:lvl2pPr>
            <a:lvl3pPr indent="-336550" lvl="2" marL="1371600" marR="0" rtl="0" algn="l">
              <a:spcBef>
                <a:spcPts val="375"/>
              </a:spcBef>
              <a:spcAft>
                <a:spcPts val="0"/>
              </a:spcAft>
              <a:buClr>
                <a:srgbClr val="B2C1DB"/>
              </a:buClr>
              <a:buSzPts val="1700"/>
              <a:buFont typeface="Noto Sans Symbols"/>
              <a:buChar char="⚫"/>
              <a:defRPr b="0" i="0" sz="2000" u="none" cap="none" strike="noStrike">
                <a:solidFill>
                  <a:schemeClr val="dk1"/>
                </a:solidFill>
                <a:latin typeface="Libre Baskerville"/>
                <a:ea typeface="Libre Baskerville"/>
                <a:cs typeface="Libre Baskerville"/>
                <a:sym typeface="Libre Baskerville"/>
              </a:defRPr>
            </a:lvl3pPr>
            <a:lvl4pPr indent="-330200" lvl="3" marL="1828800" marR="0" rtl="0" algn="l">
              <a:spcBef>
                <a:spcPts val="375"/>
              </a:spcBef>
              <a:spcAft>
                <a:spcPts val="0"/>
              </a:spcAft>
              <a:buClr>
                <a:srgbClr val="9BBB59"/>
              </a:buClr>
              <a:buSzPts val="1600"/>
              <a:buFont typeface="Noto Sans Symbols"/>
              <a:buChar char="⚫"/>
              <a:defRPr b="0" i="0" sz="2000" u="none" cap="none" strike="noStrike">
                <a:solidFill>
                  <a:schemeClr val="dk1"/>
                </a:solidFill>
                <a:latin typeface="Libre Baskerville"/>
                <a:ea typeface="Libre Baskerville"/>
                <a:cs typeface="Libre Baskerville"/>
                <a:sym typeface="Libre Baskerville"/>
              </a:defRPr>
            </a:lvl4pPr>
            <a:lvl5pPr indent="-355600" lvl="4" marL="2286000" marR="0" rtl="0" algn="l">
              <a:spcBef>
                <a:spcPts val="375"/>
              </a:spcBef>
              <a:spcAft>
                <a:spcPts val="0"/>
              </a:spcAft>
              <a:buClr>
                <a:srgbClr val="9BBB59"/>
              </a:buClr>
              <a:buSzPts val="2000"/>
              <a:buFont typeface="Libre Baskerville"/>
              <a:buChar char="o"/>
              <a:defRPr b="0" i="0" sz="2000" u="none" cap="none" strike="noStrike">
                <a:solidFill>
                  <a:schemeClr val="dk1"/>
                </a:solidFill>
                <a:latin typeface="Libre Baskerville"/>
                <a:ea typeface="Libre Baskerville"/>
                <a:cs typeface="Libre Baskerville"/>
                <a:sym typeface="Libre Baskerville"/>
              </a:defRPr>
            </a:lvl5pPr>
            <a:lvl6pPr indent="-342900" lvl="5" marL="2743200" marR="0" rtl="0" algn="l">
              <a:spcBef>
                <a:spcPts val="370"/>
              </a:spcBef>
              <a:spcAft>
                <a:spcPts val="0"/>
              </a:spcAft>
              <a:buClr>
                <a:schemeClr val="accent3"/>
              </a:buClr>
              <a:buSzPts val="1800"/>
              <a:buFont typeface="Libre Baskerville"/>
              <a:buChar char="•"/>
              <a:defRPr b="0" i="0" sz="1800" u="none" cap="none" strike="noStrike">
                <a:solidFill>
                  <a:schemeClr val="dk1"/>
                </a:solidFill>
                <a:latin typeface="Libre Baskerville"/>
                <a:ea typeface="Libre Baskerville"/>
                <a:cs typeface="Libre Baskerville"/>
                <a:sym typeface="Libre Baskerville"/>
              </a:defRPr>
            </a:lvl6pPr>
            <a:lvl7pPr indent="-342900" lvl="6" marL="3200400" marR="0" rtl="0" algn="l">
              <a:spcBef>
                <a:spcPts val="370"/>
              </a:spcBef>
              <a:spcAft>
                <a:spcPts val="0"/>
              </a:spcAft>
              <a:buClr>
                <a:schemeClr val="accent2"/>
              </a:buClr>
              <a:buSzPts val="1800"/>
              <a:buFont typeface="Libre Baskerville"/>
              <a:buChar char="•"/>
              <a:defRPr b="0" i="0" sz="1800" u="none" cap="none" strike="noStrike">
                <a:solidFill>
                  <a:schemeClr val="dk1"/>
                </a:solidFill>
                <a:latin typeface="Libre Baskerville"/>
                <a:ea typeface="Libre Baskerville"/>
                <a:cs typeface="Libre Baskerville"/>
                <a:sym typeface="Libre Baskerville"/>
              </a:defRPr>
            </a:lvl7pPr>
            <a:lvl8pPr indent="-342900" lvl="7" marL="3657600" marR="0" rtl="0" algn="l">
              <a:spcBef>
                <a:spcPts val="370"/>
              </a:spcBef>
              <a:spcAft>
                <a:spcPts val="0"/>
              </a:spcAft>
              <a:buClr>
                <a:srgbClr val="B1C0DA"/>
              </a:buClr>
              <a:buSzPts val="1800"/>
              <a:buFont typeface="Libre Baskerville"/>
              <a:buChar char="•"/>
              <a:defRPr b="0" i="0" sz="1800" u="none" cap="none" strike="noStrike">
                <a:solidFill>
                  <a:schemeClr val="dk1"/>
                </a:solidFill>
                <a:latin typeface="Libre Baskerville"/>
                <a:ea typeface="Libre Baskerville"/>
                <a:cs typeface="Libre Baskerville"/>
                <a:sym typeface="Libre Baskerville"/>
              </a:defRPr>
            </a:lvl8pPr>
            <a:lvl9pPr indent="-342900" lvl="8" marL="4114800" marR="0" rtl="0" algn="l">
              <a:spcBef>
                <a:spcPts val="370"/>
              </a:spcBef>
              <a:spcAft>
                <a:spcPts val="0"/>
              </a:spcAft>
              <a:buClr>
                <a:srgbClr val="DCB1B0"/>
              </a:buClr>
              <a:buSzPts val="1800"/>
              <a:buFont typeface="Libre Baskerville"/>
              <a:buChar char="•"/>
              <a:defRPr b="0" i="0" sz="1800" u="none" cap="none" strike="noStrike">
                <a:solidFill>
                  <a:schemeClr val="dk1"/>
                </a:solidFill>
                <a:latin typeface="Libre Baskerville"/>
                <a:ea typeface="Libre Baskerville"/>
                <a:cs typeface="Libre Baskerville"/>
                <a:sym typeface="Libre Baskerville"/>
              </a:defRPr>
            </a:lvl9pPr>
          </a:lstStyle>
          <a:p/>
        </p:txBody>
      </p:sp>
      <p:sp>
        <p:nvSpPr>
          <p:cNvPr id="55" name="Google Shape;55;p13"/>
          <p:cNvSpPr txBox="1"/>
          <p:nvPr>
            <p:ph idx="10" type="dt"/>
          </p:nvPr>
        </p:nvSpPr>
        <p:spPr>
          <a:xfrm>
            <a:off x="6172200" y="4643438"/>
            <a:ext cx="2476500" cy="35718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4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6" name="Google Shape;56;p13"/>
          <p:cNvSpPr txBox="1"/>
          <p:nvPr>
            <p:ph idx="11" type="ftr"/>
          </p:nvPr>
        </p:nvSpPr>
        <p:spPr>
          <a:xfrm>
            <a:off x="914400" y="4629150"/>
            <a:ext cx="3962400" cy="3429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400" u="none" cap="none" strike="noStrike">
                <a:solidFill>
                  <a:schemeClr val="dk2"/>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7" name="Google Shape;57;p13"/>
          <p:cNvSpPr/>
          <p:nvPr>
            <p:ph idx="12" type="sldNum"/>
          </p:nvPr>
        </p:nvSpPr>
        <p:spPr>
          <a:xfrm>
            <a:off x="146050" y="4657725"/>
            <a:ext cx="457200" cy="342900"/>
          </a:xfrm>
          <a:prstGeom prst="ellipse">
            <a:avLst/>
          </a:prstGeom>
          <a:solidFill>
            <a:schemeClr val="accent1"/>
          </a:solidFill>
          <a:ln>
            <a:noFill/>
          </a:ln>
        </p:spPr>
        <p:txBody>
          <a:bodyPr anchorCtr="1" anchor="ctr" bIns="0" lIns="0" spcFirstLastPara="1" rIns="0" wrap="square" tIns="0">
            <a:noAutofit/>
          </a:bodyPr>
          <a:lstStyle>
            <a:lvl1pPr indent="0" lvl="0" marL="0" marR="0" rtl="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1pPr>
            <a:lvl2pPr indent="0" lvl="1" marL="0" marR="0" rtl="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2pPr>
            <a:lvl3pPr indent="0" lvl="2" marL="0" marR="0" rtl="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3pPr>
            <a:lvl4pPr indent="0" lvl="3" marL="0" marR="0" rtl="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4pPr>
            <a:lvl5pPr indent="0" lvl="4" marL="0" marR="0" rtl="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5pPr>
            <a:lvl6pPr indent="0" lvl="5" marL="0" marR="0" rtl="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6pPr>
            <a:lvl7pPr indent="0" lvl="6" marL="0" marR="0" rtl="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7pPr>
            <a:lvl8pPr indent="0" lvl="7" marL="0" marR="0" rtl="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8pPr>
            <a:lvl9pPr indent="0" lvl="8" marL="0" marR="0" rtl="0" algn="ctr">
              <a:spcBef>
                <a:spcPts val="0"/>
              </a:spcBef>
              <a:spcAft>
                <a:spcPts val="0"/>
              </a:spcAft>
              <a:buNone/>
              <a:defRPr b="0" i="0" sz="1400" u="none" cap="none" strike="noStrike">
                <a:solidFill>
                  <a:srgbClr val="FFFFFF"/>
                </a:solidFill>
                <a:latin typeface="Libre Franklin"/>
                <a:ea typeface="Libre Franklin"/>
                <a:cs typeface="Libre Franklin"/>
                <a:sym typeface="Libre Franklin"/>
              </a:defRPr>
            </a:lvl9pPr>
          </a:lstStyle>
          <a:p>
            <a:pPr indent="0" lvl="0" marL="0" rtl="0" algn="ctr">
              <a:spcBef>
                <a:spcPts val="0"/>
              </a:spcBef>
              <a:spcAft>
                <a:spcPts val="0"/>
              </a:spcAft>
              <a:buNone/>
            </a:pPr>
            <a:fld id="{00000000-1234-1234-1234-123412341234}" type="slidenum">
              <a:rPr lang="en"/>
              <a:t>‹#›</a:t>
            </a:fld>
            <a:endParaRPr/>
          </a:p>
        </p:txBody>
      </p:sp>
      <p:sp>
        <p:nvSpPr>
          <p:cNvPr id="58" name="Google Shape;58;p13"/>
          <p:cNvSpPr txBox="1"/>
          <p:nvPr/>
        </p:nvSpPr>
        <p:spPr>
          <a:xfrm>
            <a:off x="0" y="1"/>
            <a:ext cx="9171432" cy="484748"/>
          </a:xfrm>
          <a:prstGeom prst="rect">
            <a:avLst/>
          </a:prstGeom>
          <a:solidFill>
            <a:srgbClr val="8CB3E3"/>
          </a:solidFill>
          <a:ln cap="flat" cmpd="sng" w="9525">
            <a:solidFill>
              <a:srgbClr val="3F3F3F"/>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 sz="3200" u="none" cap="none" strike="noStrike">
                <a:solidFill>
                  <a:srgbClr val="FDE9D8"/>
                </a:solidFill>
                <a:latin typeface="Times New Roman"/>
                <a:ea typeface="Times New Roman"/>
                <a:cs typeface="Times New Roman"/>
                <a:sym typeface="Times New Roman"/>
              </a:rPr>
              <a:t>   </a:t>
            </a:r>
            <a:endParaRPr b="1" i="0" sz="500" u="none" cap="none" strike="noStrike">
              <a:solidFill>
                <a:srgbClr val="FDE9D8"/>
              </a:solidFill>
              <a:latin typeface="Libre Baskerville"/>
              <a:ea typeface="Libre Baskerville"/>
              <a:cs typeface="Libre Baskerville"/>
              <a:sym typeface="Libre Baskerville"/>
            </a:endParaRPr>
          </a:p>
          <a:p>
            <a:pPr indent="0" lvl="0" marL="0" marR="0" rtl="0" algn="l">
              <a:spcBef>
                <a:spcPts val="0"/>
              </a:spcBef>
              <a:spcAft>
                <a:spcPts val="0"/>
              </a:spcAft>
              <a:buNone/>
            </a:pPr>
            <a:r>
              <a:t/>
            </a:r>
            <a:endParaRPr b="1" i="0" sz="400" u="none" cap="none" strike="noStrike">
              <a:solidFill>
                <a:srgbClr val="FFC000"/>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10.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EFD1"/>
            </a:gs>
            <a:gs pos="64999">
              <a:srgbClr val="F0EBD5"/>
            </a:gs>
            <a:gs pos="100000">
              <a:srgbClr val="D1C39F"/>
            </a:gs>
          </a:gsLst>
          <a:lin ang="16200000" scaled="0"/>
        </a:gradFill>
      </p:bgPr>
    </p:bg>
    <p:spTree>
      <p:nvGrpSpPr>
        <p:cNvPr id="180" name="Shape 180"/>
        <p:cNvGrpSpPr/>
        <p:nvPr/>
      </p:nvGrpSpPr>
      <p:grpSpPr>
        <a:xfrm>
          <a:off x="0" y="0"/>
          <a:ext cx="0" cy="0"/>
          <a:chOff x="0" y="0"/>
          <a:chExt cx="0" cy="0"/>
        </a:xfrm>
      </p:grpSpPr>
      <p:sp>
        <p:nvSpPr>
          <p:cNvPr id="181" name="Google Shape;181;p27"/>
          <p:cNvSpPr txBox="1"/>
          <p:nvPr/>
        </p:nvSpPr>
        <p:spPr>
          <a:xfrm>
            <a:off x="0" y="1056451"/>
            <a:ext cx="9144000" cy="523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Clr>
                <a:srgbClr val="002060"/>
              </a:buClr>
              <a:buSzPts val="2800"/>
              <a:buFont typeface="Noto Sans Symbols"/>
              <a:buNone/>
            </a:pPr>
            <a:r>
              <a:rPr b="1" i="0" lang="en" sz="2800" u="none" cap="none" strike="noStrike">
                <a:solidFill>
                  <a:srgbClr val="002060"/>
                </a:solidFill>
                <a:latin typeface="Arial"/>
                <a:ea typeface="Arial"/>
                <a:cs typeface="Arial"/>
                <a:sym typeface="Arial"/>
              </a:rPr>
              <a:t>Project Title</a:t>
            </a:r>
            <a:endParaRPr b="0" i="0" sz="2800" u="none" cap="none" strike="noStrike">
              <a:solidFill>
                <a:srgbClr val="002060"/>
              </a:solidFill>
              <a:latin typeface="Arial"/>
              <a:ea typeface="Arial"/>
              <a:cs typeface="Arial"/>
              <a:sym typeface="Arial"/>
            </a:endParaRPr>
          </a:p>
        </p:txBody>
      </p:sp>
      <p:sp>
        <p:nvSpPr>
          <p:cNvPr id="182" name="Google Shape;182;p27"/>
          <p:cNvSpPr/>
          <p:nvPr/>
        </p:nvSpPr>
        <p:spPr>
          <a:xfrm>
            <a:off x="2245050" y="2348575"/>
            <a:ext cx="5462700" cy="21756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rgbClr val="002060"/>
              </a:buClr>
              <a:buSzPts val="2400"/>
              <a:buFont typeface="Noto Sans Symbols"/>
              <a:buNone/>
            </a:pPr>
            <a:r>
              <a:rPr b="1" i="0" lang="en" sz="2400" u="none" cap="none" strike="noStrike">
                <a:solidFill>
                  <a:srgbClr val="002060"/>
                </a:solidFill>
                <a:latin typeface="Arial"/>
                <a:ea typeface="Arial"/>
                <a:cs typeface="Arial"/>
                <a:sym typeface="Arial"/>
              </a:rPr>
              <a:t>Presented By </a:t>
            </a:r>
            <a:endParaRPr/>
          </a:p>
          <a:p>
            <a:pPr indent="0" lvl="0" marL="0" marR="0" rtl="0" algn="ctr">
              <a:spcBef>
                <a:spcPts val="0"/>
              </a:spcBef>
              <a:spcAft>
                <a:spcPts val="0"/>
              </a:spcAft>
              <a:buClr>
                <a:srgbClr val="002060"/>
              </a:buClr>
              <a:buSzPts val="2400"/>
              <a:buFont typeface="Noto Sans Symbols"/>
              <a:buNone/>
            </a:pPr>
            <a:r>
              <a:rPr b="1" i="0" lang="en" sz="2400" u="none" cap="none" strike="noStrike">
                <a:solidFill>
                  <a:srgbClr val="002060"/>
                </a:solidFill>
                <a:latin typeface="Arial"/>
                <a:ea typeface="Arial"/>
                <a:cs typeface="Arial"/>
                <a:sym typeface="Arial"/>
              </a:rPr>
              <a:t>Name of Students</a:t>
            </a:r>
            <a:endParaRPr/>
          </a:p>
          <a:p>
            <a:pPr indent="0" lvl="0" marL="0" marR="0" rtl="0" algn="ctr">
              <a:spcBef>
                <a:spcPts val="0"/>
              </a:spcBef>
              <a:spcAft>
                <a:spcPts val="0"/>
              </a:spcAft>
              <a:buClr>
                <a:schemeClr val="dk1"/>
              </a:buClr>
              <a:buSzPts val="2400"/>
              <a:buFont typeface="Noto Sans Symbols"/>
              <a:buNone/>
            </a:pPr>
            <a:r>
              <a:t/>
            </a:r>
            <a:endParaRPr b="1" i="0" sz="2400" u="none" cap="none" strike="noStrike">
              <a:solidFill>
                <a:srgbClr val="002060"/>
              </a:solidFill>
              <a:latin typeface="Arial"/>
              <a:ea typeface="Arial"/>
              <a:cs typeface="Arial"/>
              <a:sym typeface="Arial"/>
            </a:endParaRPr>
          </a:p>
          <a:p>
            <a:pPr indent="0" lvl="0" marL="0" marR="0" rtl="0" algn="ctr">
              <a:spcBef>
                <a:spcPts val="0"/>
              </a:spcBef>
              <a:spcAft>
                <a:spcPts val="0"/>
              </a:spcAft>
              <a:buClr>
                <a:srgbClr val="002060"/>
              </a:buClr>
              <a:buSzPts val="2400"/>
              <a:buFont typeface="Noto Sans Symbols"/>
              <a:buNone/>
            </a:pPr>
            <a:r>
              <a:rPr b="1" i="0" lang="en" sz="2400" u="none" cap="none" strike="noStrike">
                <a:solidFill>
                  <a:srgbClr val="002060"/>
                </a:solidFill>
                <a:latin typeface="Arial"/>
                <a:ea typeface="Arial"/>
                <a:cs typeface="Arial"/>
                <a:sym typeface="Arial"/>
              </a:rPr>
              <a:t> Harsh Chouhan     Roll no.50 Joydeep Das          Roll no.57</a:t>
            </a:r>
            <a:endParaRPr/>
          </a:p>
          <a:p>
            <a:pPr indent="0" lvl="0" marL="0" marR="0" rtl="0" algn="ctr">
              <a:spcBef>
                <a:spcPts val="0"/>
              </a:spcBef>
              <a:spcAft>
                <a:spcPts val="0"/>
              </a:spcAft>
              <a:buClr>
                <a:srgbClr val="002060"/>
              </a:buClr>
              <a:buSzPts val="2400"/>
              <a:buFont typeface="Noto Sans Symbols"/>
              <a:buNone/>
            </a:pPr>
            <a:r>
              <a:rPr b="1" i="0" lang="en" sz="2400" u="none" cap="none" strike="noStrike">
                <a:solidFill>
                  <a:srgbClr val="002060"/>
                </a:solidFill>
                <a:latin typeface="Arial"/>
                <a:ea typeface="Arial"/>
                <a:cs typeface="Arial"/>
                <a:sym typeface="Arial"/>
              </a:rPr>
              <a:t> Piyush Langde      Roll no.68</a:t>
            </a:r>
            <a:endParaRPr/>
          </a:p>
          <a:p>
            <a:pPr indent="0" lvl="0" marL="0" marR="0" rtl="0" algn="ctr">
              <a:spcBef>
                <a:spcPts val="0"/>
              </a:spcBef>
              <a:spcAft>
                <a:spcPts val="0"/>
              </a:spcAft>
              <a:buClr>
                <a:srgbClr val="002060"/>
              </a:buClr>
              <a:buSzPts val="2400"/>
              <a:buFont typeface="Noto Sans Symbols"/>
              <a:buNone/>
            </a:pPr>
            <a:r>
              <a:rPr b="1" i="0" lang="en" sz="2400" u="none" cap="none" strike="noStrike">
                <a:solidFill>
                  <a:srgbClr val="002060"/>
                </a:solidFill>
                <a:latin typeface="Arial"/>
                <a:ea typeface="Arial"/>
                <a:cs typeface="Arial"/>
                <a:sym typeface="Arial"/>
              </a:rPr>
              <a:t> Ishika Ukey            Roll no.10</a:t>
            </a:r>
            <a:endParaRPr/>
          </a:p>
        </p:txBody>
      </p:sp>
      <p:sp>
        <p:nvSpPr>
          <p:cNvPr id="183" name="Google Shape;183;p27"/>
          <p:cNvSpPr txBox="1"/>
          <p:nvPr/>
        </p:nvSpPr>
        <p:spPr>
          <a:xfrm>
            <a:off x="246475" y="1517575"/>
            <a:ext cx="87555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400">
                <a:solidFill>
                  <a:schemeClr val="dk1"/>
                </a:solidFill>
              </a:rPr>
              <a:t>Helmet and number plate detection system for challan generation </a:t>
            </a:r>
            <a:endParaRPr b="0" i="0" sz="24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6"/>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Research gap</a:t>
            </a:r>
            <a:endParaRPr/>
          </a:p>
        </p:txBody>
      </p:sp>
      <p:sp>
        <p:nvSpPr>
          <p:cNvPr id="241" name="Google Shape;241;p36"/>
          <p:cNvSpPr/>
          <p:nvPr/>
        </p:nvSpPr>
        <p:spPr>
          <a:xfrm>
            <a:off x="30706" y="559559"/>
            <a:ext cx="8884693" cy="397802"/>
          </a:xfrm>
          <a:prstGeom prst="rect">
            <a:avLst/>
          </a:prstGeom>
          <a:noFill/>
          <a:ln>
            <a:noFill/>
          </a:ln>
        </p:spPr>
        <p:txBody>
          <a:bodyPr anchorCtr="0" anchor="t" bIns="45700" lIns="91425" spcFirstLastPara="1" rIns="91425" wrap="square" tIns="45700">
            <a:noAutofit/>
          </a:bodyPr>
          <a:lstStyle/>
          <a:p>
            <a:pPr indent="0" lvl="1" marL="0" marR="0" rtl="0" algn="l">
              <a:lnSpc>
                <a:spcPct val="161975"/>
              </a:lnSpc>
              <a:spcBef>
                <a:spcPts val="0"/>
              </a:spcBef>
              <a:spcAft>
                <a:spcPts val="0"/>
              </a:spcAft>
              <a:buNone/>
            </a:pPr>
            <a:r>
              <a:rPr b="1" i="0" lang="en" sz="1600" u="none" cap="none" strike="noStrike">
                <a:solidFill>
                  <a:schemeClr val="dk1"/>
                </a:solidFill>
                <a:latin typeface="Poppins"/>
                <a:ea typeface="Poppins"/>
                <a:cs typeface="Poppins"/>
                <a:sym typeface="Poppins"/>
              </a:rPr>
              <a:t>3. Edge Device Deployment for Practical Implementation</a:t>
            </a:r>
            <a:endParaRPr b="1" sz="1600"/>
          </a:p>
        </p:txBody>
      </p:sp>
      <p:sp>
        <p:nvSpPr>
          <p:cNvPr id="242" name="Google Shape;242;p36"/>
          <p:cNvSpPr/>
          <p:nvPr/>
        </p:nvSpPr>
        <p:spPr>
          <a:xfrm>
            <a:off x="53453" y="984675"/>
            <a:ext cx="9037093" cy="1800493"/>
          </a:xfrm>
          <a:prstGeom prst="rect">
            <a:avLst/>
          </a:prstGeom>
          <a:noFill/>
          <a:ln>
            <a:noFill/>
          </a:ln>
        </p:spPr>
        <p:txBody>
          <a:bodyPr anchorCtr="0" anchor="t" bIns="45700" lIns="91425" spcFirstLastPara="1" rIns="91425" wrap="square" tIns="45700">
            <a:noAutofit/>
          </a:bodyPr>
          <a:lstStyle/>
          <a:p>
            <a:pPr indent="0" lvl="0" marL="0" marR="0" rtl="0" algn="l">
              <a:lnSpc>
                <a:spcPct val="166611"/>
              </a:lnSpc>
              <a:spcBef>
                <a:spcPts val="0"/>
              </a:spcBef>
              <a:spcAft>
                <a:spcPts val="0"/>
              </a:spcAft>
              <a:buNone/>
            </a:pPr>
            <a:r>
              <a:rPr i="0" lang="en" u="none" cap="none" strike="noStrike">
                <a:solidFill>
                  <a:schemeClr val="dk1"/>
                </a:solidFill>
                <a:latin typeface="Times New Roman"/>
                <a:ea typeface="Times New Roman"/>
                <a:cs typeface="Times New Roman"/>
                <a:sym typeface="Times New Roman"/>
              </a:rPr>
              <a:t>While sophisticated algorithms exist, there is a dearth of practical solutions tailored for deployment on edge devices like Raspberry Pi. Recognizing the importance of accessibility and real-world implementation, our project not only develops a robust detection model but also ensures its compatibility and efficiency on resource-constrained edge computing platforms.</a:t>
            </a:r>
            <a:endParaRPr>
              <a:latin typeface="Times New Roman"/>
              <a:ea typeface="Times New Roman"/>
              <a:cs typeface="Times New Roman"/>
              <a:sym typeface="Times New Roman"/>
            </a:endParaRPr>
          </a:p>
          <a:p>
            <a:pPr indent="0" lvl="0" marL="0" marR="0" rtl="0" algn="l">
              <a:lnSpc>
                <a:spcPct val="166611"/>
              </a:lnSpc>
              <a:spcBef>
                <a:spcPts val="0"/>
              </a:spcBef>
              <a:spcAft>
                <a:spcPts val="0"/>
              </a:spcAft>
              <a:buNone/>
            </a:pPr>
            <a:r>
              <a:t/>
            </a:r>
            <a:endParaRPr i="0" u="none" cap="none" strike="noStrike">
              <a:solidFill>
                <a:schemeClr val="dk1"/>
              </a:solidFill>
              <a:latin typeface="Times New Roman"/>
              <a:ea typeface="Times New Roman"/>
              <a:cs typeface="Times New Roman"/>
              <a:sym typeface="Times New Roman"/>
            </a:endParaRPr>
          </a:p>
        </p:txBody>
      </p:sp>
      <p:sp>
        <p:nvSpPr>
          <p:cNvPr id="243" name="Google Shape;243;p36"/>
          <p:cNvSpPr/>
          <p:nvPr/>
        </p:nvSpPr>
        <p:spPr>
          <a:xfrm>
            <a:off x="53453" y="2588810"/>
            <a:ext cx="9037093" cy="425117"/>
          </a:xfrm>
          <a:prstGeom prst="rect">
            <a:avLst/>
          </a:prstGeom>
          <a:noFill/>
          <a:ln>
            <a:noFill/>
          </a:ln>
        </p:spPr>
        <p:txBody>
          <a:bodyPr anchorCtr="0" anchor="t" bIns="45700" lIns="91425" spcFirstLastPara="1" rIns="91425" wrap="square" tIns="45700">
            <a:noAutofit/>
          </a:bodyPr>
          <a:lstStyle/>
          <a:p>
            <a:pPr indent="0" lvl="1" marL="0" marR="0" rtl="0" algn="l">
              <a:lnSpc>
                <a:spcPct val="161975"/>
              </a:lnSpc>
              <a:spcBef>
                <a:spcPts val="0"/>
              </a:spcBef>
              <a:spcAft>
                <a:spcPts val="0"/>
              </a:spcAft>
              <a:buNone/>
            </a:pPr>
            <a:r>
              <a:rPr b="1" i="0" lang="en" sz="1600" u="none" cap="none" strike="noStrike">
                <a:solidFill>
                  <a:schemeClr val="dk1"/>
                </a:solidFill>
                <a:latin typeface="Poppins"/>
                <a:ea typeface="Poppins"/>
                <a:cs typeface="Poppins"/>
                <a:sym typeface="Poppins"/>
              </a:rPr>
              <a:t>4. Holistic Integration of Transfer Learning Techniques:</a:t>
            </a:r>
            <a:endParaRPr b="1" sz="1600"/>
          </a:p>
        </p:txBody>
      </p:sp>
      <p:sp>
        <p:nvSpPr>
          <p:cNvPr id="244" name="Google Shape;244;p36"/>
          <p:cNvSpPr/>
          <p:nvPr/>
        </p:nvSpPr>
        <p:spPr>
          <a:xfrm>
            <a:off x="62552" y="3013926"/>
            <a:ext cx="8938146" cy="1511952"/>
          </a:xfrm>
          <a:prstGeom prst="rect">
            <a:avLst/>
          </a:prstGeom>
          <a:noFill/>
          <a:ln>
            <a:noFill/>
          </a:ln>
        </p:spPr>
        <p:txBody>
          <a:bodyPr anchorCtr="0" anchor="t" bIns="45700" lIns="91425" spcFirstLastPara="1" rIns="91425" wrap="square" tIns="45700">
            <a:noAutofit/>
          </a:bodyPr>
          <a:lstStyle/>
          <a:p>
            <a:pPr indent="0" lvl="0" marL="0" marR="0" rtl="0" algn="l">
              <a:lnSpc>
                <a:spcPct val="166611"/>
              </a:lnSpc>
              <a:spcBef>
                <a:spcPts val="0"/>
              </a:spcBef>
              <a:spcAft>
                <a:spcPts val="0"/>
              </a:spcAft>
              <a:buNone/>
            </a:pPr>
            <a:r>
              <a:rPr i="0" lang="en" u="none" cap="none" strike="noStrike">
                <a:solidFill>
                  <a:schemeClr val="dk1"/>
                </a:solidFill>
                <a:latin typeface="Times New Roman"/>
                <a:ea typeface="Times New Roman"/>
                <a:cs typeface="Times New Roman"/>
                <a:sym typeface="Times New Roman"/>
              </a:rPr>
              <a:t>While transfer learning has gained prominence, its full potential in the context of helmet detection for two-wheelers remains largely unexplored. Our project integrates transfer learning to leverage knowledge from a broader dataset, enhancing the model's ability to generalize and adapt to the specific challenges posed by helmet detection.</a:t>
            </a:r>
            <a:endParaRPr>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7"/>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Literature survey</a:t>
            </a:r>
            <a:endParaRPr/>
          </a:p>
        </p:txBody>
      </p:sp>
      <p:sp>
        <p:nvSpPr>
          <p:cNvPr id="250" name="Google Shape;250;p37"/>
          <p:cNvSpPr txBox="1"/>
          <p:nvPr/>
        </p:nvSpPr>
        <p:spPr>
          <a:xfrm>
            <a:off x="0" y="514350"/>
            <a:ext cx="9144000" cy="3786600"/>
          </a:xfrm>
          <a:prstGeom prst="rect">
            <a:avLst/>
          </a:prstGeom>
          <a:noFill/>
          <a:ln>
            <a:noFill/>
          </a:ln>
        </p:spPr>
        <p:txBody>
          <a:bodyPr anchorCtr="0" anchor="t" bIns="45700" lIns="91425" spcFirstLastPara="1" rIns="91425" wrap="square" tIns="45700">
            <a:spAutoFit/>
          </a:bodyPr>
          <a:lstStyle/>
          <a:p>
            <a:pPr indent="-273050" lvl="0" marL="285750" marR="0" rtl="0" algn="l">
              <a:spcBef>
                <a:spcPts val="0"/>
              </a:spcBef>
              <a:spcAft>
                <a:spcPts val="0"/>
              </a:spcAft>
              <a:buClr>
                <a:schemeClr val="dk1"/>
              </a:buClr>
              <a:buSzPts val="1600"/>
              <a:buFont typeface="Times New Roman"/>
              <a:buChar char="•"/>
            </a:pPr>
            <a:r>
              <a:rPr i="0" lang="en" sz="1600" u="none" cap="none" strike="noStrike">
                <a:solidFill>
                  <a:schemeClr val="dk1"/>
                </a:solidFill>
                <a:latin typeface="Times New Roman"/>
                <a:ea typeface="Times New Roman"/>
                <a:cs typeface="Times New Roman"/>
                <a:sym typeface="Times New Roman"/>
              </a:rPr>
              <a:t>Artificial intelligence (AI) algorithms are capable of making decisions based on real time data, thanks to advancements in storage systems, processing speeds, and analytic techniques. They can analyze data from various sources, adapt and learn from their decisions, and make complex decisions. AI in conjunction with machine learning and data analytics can identify patterns and trends in data to solve practical problems. In the transportation industry, AI is used in semi-autonomous and fully autonomous vehicles to navigate and make real-time decisions based on traffic conditions. AI systems also have the ability to recognize and interpret images, such as license plates, using computer vision and character recognition algorithms. Optical Character Recognition (OCR) techniques, such as feed-forward neural networks, are used to translate scanned images of printed text into machine-encoded text. Different techniques, such as feature extraction and statistical classifiers, can be used to improve the accuracy of OCR systems. However, each system has its own advantages and disadvantages</a:t>
            </a:r>
            <a:endParaRPr sz="1600">
              <a:latin typeface="Times New Roman"/>
              <a:ea typeface="Times New Roman"/>
              <a:cs typeface="Times New Roman"/>
              <a:sym typeface="Times New Roman"/>
            </a:endParaRPr>
          </a:p>
          <a:p>
            <a:pPr indent="-273050" lvl="0" marL="285750" marR="0" rtl="0" algn="l">
              <a:spcBef>
                <a:spcPts val="0"/>
              </a:spcBef>
              <a:spcAft>
                <a:spcPts val="0"/>
              </a:spcAft>
              <a:buClr>
                <a:schemeClr val="dk1"/>
              </a:buClr>
              <a:buSzPts val="1600"/>
              <a:buFont typeface="Times New Roman"/>
              <a:buChar char="•"/>
            </a:pPr>
            <a:r>
              <a:rPr b="1" i="0" lang="en" sz="1600" u="none" cap="none" strike="noStrike">
                <a:solidFill>
                  <a:schemeClr val="dk1"/>
                </a:solidFill>
                <a:latin typeface="Times New Roman"/>
                <a:ea typeface="Times New Roman"/>
                <a:cs typeface="Times New Roman"/>
                <a:sym typeface="Times New Roman"/>
              </a:rPr>
              <a:t>Existing Solutions:</a:t>
            </a:r>
            <a:endParaRPr sz="1600">
              <a:latin typeface="Times New Roman"/>
              <a:ea typeface="Times New Roman"/>
              <a:cs typeface="Times New Roman"/>
              <a:sym typeface="Times New Roman"/>
            </a:endParaRPr>
          </a:p>
          <a:p>
            <a:pPr indent="0" lvl="0" marL="0" marR="0" rtl="0" algn="l">
              <a:spcBef>
                <a:spcPts val="0"/>
              </a:spcBef>
              <a:spcAft>
                <a:spcPts val="0"/>
              </a:spcAft>
              <a:buNone/>
            </a:pPr>
            <a:r>
              <a:rPr i="0" lang="en" sz="1600" u="none" cap="none" strike="noStrike">
                <a:solidFill>
                  <a:schemeClr val="dk1"/>
                </a:solidFill>
                <a:latin typeface="Times New Roman"/>
                <a:ea typeface="Times New Roman"/>
                <a:cs typeface="Times New Roman"/>
                <a:sym typeface="Times New Roman"/>
              </a:rPr>
              <a:t>Various solutions exist for helmet detection, ranging from traditional image processing techniques to modern deep learning approaches. While some may rely on color-based segmentation, others leverage convolutional neural networks (CNNs) for more accurate object detection.</a:t>
            </a:r>
            <a:endParaRPr i="0" sz="16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8"/>
          <p:cNvSpPr txBox="1"/>
          <p:nvPr>
            <p:ph type="title"/>
          </p:nvPr>
        </p:nvSpPr>
        <p:spPr>
          <a:xfrm>
            <a:off x="0" y="32950"/>
            <a:ext cx="9144000" cy="3450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Literature survey</a:t>
            </a:r>
            <a:endParaRPr/>
          </a:p>
        </p:txBody>
      </p:sp>
      <p:sp>
        <p:nvSpPr>
          <p:cNvPr id="256" name="Google Shape;256;p38"/>
          <p:cNvSpPr txBox="1"/>
          <p:nvPr/>
        </p:nvSpPr>
        <p:spPr>
          <a:xfrm>
            <a:off x="114300" y="672243"/>
            <a:ext cx="8991600" cy="2555100"/>
          </a:xfrm>
          <a:prstGeom prst="rect">
            <a:avLst/>
          </a:prstGeom>
          <a:noFill/>
          <a:ln>
            <a:noFill/>
          </a:ln>
        </p:spPr>
        <p:txBody>
          <a:bodyPr anchorCtr="0" anchor="t" bIns="45700" lIns="91425" spcFirstLastPara="1" rIns="91425" wrap="square" tIns="45700">
            <a:spAutoFit/>
          </a:bodyPr>
          <a:lstStyle/>
          <a:p>
            <a:pPr indent="-273050" lvl="0" marL="285750" marR="0" rtl="0" algn="l">
              <a:spcBef>
                <a:spcPts val="0"/>
              </a:spcBef>
              <a:spcAft>
                <a:spcPts val="0"/>
              </a:spcAft>
              <a:buClr>
                <a:schemeClr val="dk1"/>
              </a:buClr>
              <a:buSzPts val="1600"/>
              <a:buFont typeface="Arial"/>
              <a:buChar char="•"/>
            </a:pPr>
            <a:r>
              <a:rPr b="1" i="0" lang="en" sz="1600" u="none" cap="none" strike="noStrike">
                <a:solidFill>
                  <a:schemeClr val="dk1"/>
                </a:solidFill>
                <a:latin typeface="Arial"/>
                <a:ea typeface="Arial"/>
                <a:cs typeface="Arial"/>
                <a:sym typeface="Arial"/>
              </a:rPr>
              <a:t>Computer Vision Techniques:</a:t>
            </a:r>
            <a:endParaRPr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Computer vision techniques such as Haar cascades, YOLO (You Only Look Once), and Faster R-CNN (Region-based Convolutional Neural Network) have been applied to object detection tasks. Understanding these techniques is crucial for implementing an effective helmet detection system.</a:t>
            </a:r>
            <a:endParaRPr sz="1600"/>
          </a:p>
          <a:p>
            <a:pPr indent="0" lvl="0" marL="0" marR="0" rtl="0" algn="l">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273050" lvl="0" marL="285750" marR="0" rtl="0" algn="l">
              <a:spcBef>
                <a:spcPts val="0"/>
              </a:spcBef>
              <a:spcAft>
                <a:spcPts val="0"/>
              </a:spcAft>
              <a:buClr>
                <a:schemeClr val="dk1"/>
              </a:buClr>
              <a:buSzPts val="1600"/>
              <a:buFont typeface="Arial"/>
              <a:buChar char="•"/>
            </a:pPr>
            <a:r>
              <a:rPr b="1" i="0" lang="en" sz="1600" u="none" cap="none" strike="noStrike">
                <a:solidFill>
                  <a:schemeClr val="dk1"/>
                </a:solidFill>
                <a:latin typeface="Arial"/>
                <a:ea typeface="Arial"/>
                <a:cs typeface="Arial"/>
                <a:sym typeface="Arial"/>
              </a:rPr>
              <a:t>Challenges and Gaps:</a:t>
            </a:r>
            <a:endParaRPr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Previous studies often face challenges such as occlusions, varying lighting conditions, and the need for real-time processing. Addressing these challenges is essential to improve the robustness and reliability of helmet detection systems.</a:t>
            </a:r>
            <a:endParaRPr b="0" i="0" sz="1600" u="none" cap="none" strike="noStrike">
              <a:solidFill>
                <a:schemeClr val="dk1"/>
              </a:solidFill>
              <a:latin typeface="Arial"/>
              <a:ea typeface="Arial"/>
              <a:cs typeface="Arial"/>
              <a:sym typeface="Arial"/>
            </a:endParaRPr>
          </a:p>
        </p:txBody>
      </p:sp>
      <p:sp>
        <p:nvSpPr>
          <p:cNvPr id="257" name="Google Shape;257;p38"/>
          <p:cNvSpPr txBox="1"/>
          <p:nvPr/>
        </p:nvSpPr>
        <p:spPr>
          <a:xfrm>
            <a:off x="76200" y="3457122"/>
            <a:ext cx="9067800" cy="1077300"/>
          </a:xfrm>
          <a:prstGeom prst="rect">
            <a:avLst/>
          </a:prstGeom>
          <a:noFill/>
          <a:ln>
            <a:noFill/>
          </a:ln>
        </p:spPr>
        <p:txBody>
          <a:bodyPr anchorCtr="0" anchor="t" bIns="45700" lIns="91425" spcFirstLastPara="1" rIns="91425" wrap="square" tIns="45700">
            <a:spAutoFit/>
          </a:bodyPr>
          <a:lstStyle/>
          <a:p>
            <a:pPr indent="-273050" lvl="0" marL="285750" marR="0" rtl="0" algn="l">
              <a:spcBef>
                <a:spcPts val="0"/>
              </a:spcBef>
              <a:spcAft>
                <a:spcPts val="0"/>
              </a:spcAft>
              <a:buClr>
                <a:schemeClr val="dk1"/>
              </a:buClr>
              <a:buSzPts val="1600"/>
              <a:buFont typeface="Arial"/>
              <a:buChar char="•"/>
            </a:pPr>
            <a:r>
              <a:rPr b="1" i="0" lang="en" sz="1600" u="none" cap="none" strike="noStrike">
                <a:solidFill>
                  <a:schemeClr val="dk1"/>
                </a:solidFill>
                <a:latin typeface="Arial"/>
                <a:ea typeface="Arial"/>
                <a:cs typeface="Arial"/>
                <a:sym typeface="Arial"/>
              </a:rPr>
              <a:t>Real-world Implementations:</a:t>
            </a:r>
            <a:endParaRPr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Real-world implementations, like the deployment of helmet detection systems in smart cities or traffic management, showcase the practical applicability of such technology. Case studies on successful deployments provide insights into system effectiveness and user acceptance.</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9"/>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Literature survey</a:t>
            </a:r>
            <a:endParaRPr/>
          </a:p>
        </p:txBody>
      </p:sp>
      <p:sp>
        <p:nvSpPr>
          <p:cNvPr id="263" name="Google Shape;263;p39"/>
          <p:cNvSpPr txBox="1"/>
          <p:nvPr/>
        </p:nvSpPr>
        <p:spPr>
          <a:xfrm>
            <a:off x="0" y="514350"/>
            <a:ext cx="9144000" cy="1077300"/>
          </a:xfrm>
          <a:prstGeom prst="rect">
            <a:avLst/>
          </a:prstGeom>
          <a:noFill/>
          <a:ln>
            <a:noFill/>
          </a:ln>
        </p:spPr>
        <p:txBody>
          <a:bodyPr anchorCtr="0" anchor="t" bIns="45700" lIns="91425" spcFirstLastPara="1" rIns="91425" wrap="square" tIns="45700">
            <a:spAutoFit/>
          </a:bodyPr>
          <a:lstStyle/>
          <a:p>
            <a:pPr indent="-273050" lvl="0" marL="285750" marR="0" rtl="0" algn="l">
              <a:spcBef>
                <a:spcPts val="0"/>
              </a:spcBef>
              <a:spcAft>
                <a:spcPts val="0"/>
              </a:spcAft>
              <a:buClr>
                <a:schemeClr val="dk1"/>
              </a:buClr>
              <a:buSzPts val="1600"/>
              <a:buChar char="•"/>
            </a:pPr>
            <a:r>
              <a:rPr b="1" i="0" lang="en" sz="1600" u="none" cap="none" strike="noStrike">
                <a:solidFill>
                  <a:schemeClr val="dk1"/>
                </a:solidFill>
              </a:rPr>
              <a:t>Legal and Ethical Considerations:</a:t>
            </a:r>
            <a:endParaRPr b="1"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The implementation of surveillance and enforcement systems raises legal and ethical considerations. Research exploring the legal frameworks, privacy concerns, and public perception of such systems informs the responsible development and deployment of your solution.</a:t>
            </a:r>
            <a:endParaRPr b="0" i="0" sz="1600" u="none" cap="none" strike="noStrike">
              <a:solidFill>
                <a:schemeClr val="dk1"/>
              </a:solidFill>
              <a:latin typeface="Arial"/>
              <a:ea typeface="Arial"/>
              <a:cs typeface="Arial"/>
              <a:sym typeface="Arial"/>
            </a:endParaRPr>
          </a:p>
        </p:txBody>
      </p:sp>
      <p:sp>
        <p:nvSpPr>
          <p:cNvPr id="264" name="Google Shape;264;p39"/>
          <p:cNvSpPr txBox="1"/>
          <p:nvPr/>
        </p:nvSpPr>
        <p:spPr>
          <a:xfrm>
            <a:off x="26988" y="1731169"/>
            <a:ext cx="8686800" cy="2308800"/>
          </a:xfrm>
          <a:prstGeom prst="rect">
            <a:avLst/>
          </a:prstGeom>
          <a:noFill/>
          <a:ln>
            <a:noFill/>
          </a:ln>
        </p:spPr>
        <p:txBody>
          <a:bodyPr anchorCtr="0" anchor="t" bIns="45700" lIns="91425" spcFirstLastPara="1" rIns="91425" wrap="square" tIns="45700">
            <a:spAutoFit/>
          </a:bodyPr>
          <a:lstStyle/>
          <a:p>
            <a:pPr indent="-273050" lvl="0" marL="285750" marR="0" rtl="0" algn="l">
              <a:spcBef>
                <a:spcPts val="0"/>
              </a:spcBef>
              <a:spcAft>
                <a:spcPts val="0"/>
              </a:spcAft>
              <a:buClr>
                <a:schemeClr val="dk1"/>
              </a:buClr>
              <a:buSzPts val="1600"/>
              <a:buChar char="•"/>
            </a:pPr>
            <a:r>
              <a:rPr b="1" i="0" lang="en" sz="1600" u="none" cap="none" strike="noStrike">
                <a:solidFill>
                  <a:schemeClr val="dk1"/>
                </a:solidFill>
              </a:rPr>
              <a:t>Transfer Learning and Pre-trained Models:</a:t>
            </a:r>
            <a:endParaRPr b="1"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Many projects leverage transfer learning and pre-trained models to expedite training and improve performance. Understanding how transfer learning has been applied in helmet detection or related tasks informs your approach to model development.</a:t>
            </a:r>
            <a:endParaRPr sz="1600"/>
          </a:p>
          <a:p>
            <a:pPr indent="0" lvl="0" marL="0" marR="0" rtl="0" algn="l">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273050" lvl="0" marL="285750" marR="0" rtl="0" algn="l">
              <a:spcBef>
                <a:spcPts val="0"/>
              </a:spcBef>
              <a:spcAft>
                <a:spcPts val="0"/>
              </a:spcAft>
              <a:buClr>
                <a:schemeClr val="dk1"/>
              </a:buClr>
              <a:buSzPts val="1600"/>
              <a:buChar char="•"/>
            </a:pPr>
            <a:r>
              <a:rPr b="1" i="0" lang="en" sz="1600" u="none" cap="none" strike="noStrike">
                <a:solidFill>
                  <a:schemeClr val="dk1"/>
                </a:solidFill>
              </a:rPr>
              <a:t>Recent Advancements:</a:t>
            </a:r>
            <a:endParaRPr b="1"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Stay abreast of recent advancements in object detection and computer vision. Innovations like efficient model architectures (e.g., EfficientNet), self-supervised learning, or advancements in transfer learning techniques may influence the design choices for your project.</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0"/>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Methodology</a:t>
            </a:r>
            <a:endParaRPr/>
          </a:p>
        </p:txBody>
      </p:sp>
      <p:sp>
        <p:nvSpPr>
          <p:cNvPr id="270" name="Google Shape;270;p40"/>
          <p:cNvSpPr txBox="1"/>
          <p:nvPr/>
        </p:nvSpPr>
        <p:spPr>
          <a:xfrm>
            <a:off x="228600" y="517272"/>
            <a:ext cx="8229600" cy="1323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 sz="1600" u="none" cap="none" strike="noStrike">
                <a:solidFill>
                  <a:schemeClr val="dk1"/>
                </a:solidFill>
                <a:latin typeface="Arial"/>
                <a:ea typeface="Arial"/>
                <a:cs typeface="Arial"/>
                <a:sym typeface="Arial"/>
              </a:rPr>
              <a:t> Data Collection:</a:t>
            </a:r>
            <a:endParaRPr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"To kickstart our project, we embarked on a comprehensive data collection phase. We sourced relevant data for helmet detection and vehicle information on Indian roads. This included obtaining image datasets, video footage, and other pertinent data from various sources."</a:t>
            </a:r>
            <a:endParaRPr b="0" i="0" sz="1600" u="none" cap="none" strike="noStrike">
              <a:solidFill>
                <a:schemeClr val="dk1"/>
              </a:solidFill>
              <a:latin typeface="Arial"/>
              <a:ea typeface="Arial"/>
              <a:cs typeface="Arial"/>
              <a:sym typeface="Arial"/>
            </a:endParaRPr>
          </a:p>
        </p:txBody>
      </p:sp>
      <p:sp>
        <p:nvSpPr>
          <p:cNvPr id="271" name="Google Shape;271;p40"/>
          <p:cNvSpPr txBox="1"/>
          <p:nvPr/>
        </p:nvSpPr>
        <p:spPr>
          <a:xfrm>
            <a:off x="228600" y="2087166"/>
            <a:ext cx="8915400" cy="1077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 sz="1600" u="none" cap="none" strike="noStrike">
                <a:solidFill>
                  <a:schemeClr val="dk1"/>
                </a:solidFill>
                <a:latin typeface="Arial"/>
                <a:ea typeface="Arial"/>
                <a:cs typeface="Arial"/>
                <a:sym typeface="Arial"/>
              </a:rPr>
              <a:t>Data Preprocessing:</a:t>
            </a:r>
            <a:endParaRPr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"In order to ensure the quality and uniformity of our data, we implemented various preprocessing techniques. This involved tasks such as resizing images, applying data augmentation methods, and normalization processes to enhance the overall quality of our dataset."</a:t>
            </a:r>
            <a:endParaRPr b="0" i="0" sz="1600" u="none" cap="none" strike="noStrike">
              <a:solidFill>
                <a:schemeClr val="dk1"/>
              </a:solidFill>
              <a:latin typeface="Arial"/>
              <a:ea typeface="Arial"/>
              <a:cs typeface="Arial"/>
              <a:sym typeface="Arial"/>
            </a:endParaRPr>
          </a:p>
        </p:txBody>
      </p:sp>
      <p:sp>
        <p:nvSpPr>
          <p:cNvPr id="272" name="Google Shape;272;p40"/>
          <p:cNvSpPr txBox="1"/>
          <p:nvPr/>
        </p:nvSpPr>
        <p:spPr>
          <a:xfrm>
            <a:off x="176950" y="3459019"/>
            <a:ext cx="9144000" cy="1323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 sz="1600" u="none" cap="none" strike="noStrike">
                <a:solidFill>
                  <a:schemeClr val="dk1"/>
                </a:solidFill>
                <a:latin typeface="Arial"/>
                <a:ea typeface="Arial"/>
                <a:cs typeface="Arial"/>
                <a:sym typeface="Arial"/>
              </a:rPr>
              <a:t>Object Detection Models:</a:t>
            </a:r>
            <a:endParaRPr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"Our project heavily relies on sophisticated object detection models. We employed state-of-the-art models like YOLO, which were instrumental in accurately detecting both vehicles and helmets. For helmet detection specifically, we delved into the intricacies of model training to achieve optimal performance."</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1"/>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Methadology </a:t>
            </a:r>
            <a:endParaRPr/>
          </a:p>
        </p:txBody>
      </p:sp>
      <p:sp>
        <p:nvSpPr>
          <p:cNvPr id="278" name="Google Shape;278;p41"/>
          <p:cNvSpPr txBox="1"/>
          <p:nvPr/>
        </p:nvSpPr>
        <p:spPr>
          <a:xfrm>
            <a:off x="0" y="571150"/>
            <a:ext cx="9144000" cy="4278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 sz="1600" u="none" cap="none" strike="noStrike">
                <a:solidFill>
                  <a:schemeClr val="dk1"/>
                </a:solidFill>
                <a:latin typeface="Arial"/>
                <a:ea typeface="Arial"/>
                <a:cs typeface="Arial"/>
                <a:sym typeface="Arial"/>
              </a:rPr>
              <a:t> </a:t>
            </a:r>
            <a:r>
              <a:rPr b="1" i="0" lang="en" sz="1600" u="none" cap="none" strike="noStrike">
                <a:solidFill>
                  <a:schemeClr val="dk1"/>
                </a:solidFill>
                <a:latin typeface="Arial"/>
                <a:ea typeface="Arial"/>
                <a:cs typeface="Arial"/>
                <a:sym typeface="Arial"/>
              </a:rPr>
              <a:t>Integration of Models:</a:t>
            </a:r>
            <a:endParaRPr sz="1600"/>
          </a:p>
          <a:p>
            <a:pPr indent="0" lvl="0" marL="0" marR="0" rtl="0" algn="l">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In the integration phase, we focused on harmonizing the outputs of multiple models to create a unified and efficient system. Our project involves two primary tasks: vehicle detection and helmet detection. Each of these tasks requires specialized models, and the challenge lies in orchestrating their collaboration.</a:t>
            </a:r>
            <a:endParaRPr sz="1600"/>
          </a:p>
          <a:p>
            <a:pPr indent="0" lvl="0" marL="0" marR="0" rtl="0" algn="l">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1 Vehicle Detection Model:</a:t>
            </a:r>
            <a:endParaRPr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The vehicle detection model is responsible for identifying and localizing vehicles within a given frame. We employed a robust object detection model, such as YOLO (You Only Look Once), which excels in real-time object detection scenarios. This model was fine-tuned on datasets containing diverse vehicle types commonly found on Indian roads.</a:t>
            </a:r>
            <a:endParaRPr sz="1600"/>
          </a:p>
          <a:p>
            <a:pPr indent="0" lvl="0" marL="0" marR="0" rtl="0" algn="l">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2 Helmet Detection Model:</a:t>
            </a:r>
            <a:endParaRPr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For helmet detection, a separate model was trained to identify the presence and location of helmets within the region of interest (ROI). This model underwent specific training to recognize helmets, considering variations in helmet design, lighting conditions, and other factors</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2"/>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Methadology</a:t>
            </a:r>
            <a:endParaRPr/>
          </a:p>
        </p:txBody>
      </p:sp>
      <p:sp>
        <p:nvSpPr>
          <p:cNvPr id="284" name="Google Shape;284;p42"/>
          <p:cNvSpPr txBox="1"/>
          <p:nvPr/>
        </p:nvSpPr>
        <p:spPr>
          <a:xfrm>
            <a:off x="9525" y="571500"/>
            <a:ext cx="9134475" cy="13156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 sz="1800" u="none" cap="none" strike="noStrike">
                <a:solidFill>
                  <a:schemeClr val="dk1"/>
                </a:solidFill>
                <a:latin typeface="Arial"/>
                <a:ea typeface="Arial"/>
                <a:cs typeface="Arial"/>
                <a:sym typeface="Arial"/>
              </a:rPr>
              <a:t>Deployment:</a:t>
            </a:r>
            <a:endParaRPr/>
          </a:p>
          <a:p>
            <a:pPr indent="0" lvl="0" marL="0" marR="0" rtl="0" algn="l">
              <a:spcBef>
                <a:spcPts val="0"/>
              </a:spcBef>
              <a:spcAft>
                <a:spcPts val="0"/>
              </a:spcAft>
              <a:buNone/>
            </a:pPr>
            <a:r>
              <a:t/>
            </a:r>
            <a:endParaRPr b="0" i="0" sz="180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rPr b="0" i="0" lang="en" sz="1800" u="none" cap="none" strike="noStrike">
                <a:solidFill>
                  <a:schemeClr val="dk1"/>
                </a:solidFill>
                <a:latin typeface="Arial"/>
                <a:ea typeface="Arial"/>
                <a:cs typeface="Arial"/>
                <a:sym typeface="Arial"/>
              </a:rPr>
              <a:t>"Taking our project from development to deployment will be a significant milestone. We will carefully considered the deployment environment, addressing hardware considerations, particularly on platforms like Raspberry Pi. The deployment process will be designed to seamlessly integrate our system into real-world applications."</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3"/>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Work done till now </a:t>
            </a:r>
            <a:endParaRPr/>
          </a:p>
        </p:txBody>
      </p:sp>
      <p:sp>
        <p:nvSpPr>
          <p:cNvPr id="290" name="Google Shape;290;p43"/>
          <p:cNvSpPr txBox="1"/>
          <p:nvPr/>
        </p:nvSpPr>
        <p:spPr>
          <a:xfrm>
            <a:off x="0" y="485775"/>
            <a:ext cx="9144000" cy="3817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 sz="1800" u="none" cap="none" strike="noStrike">
                <a:solidFill>
                  <a:schemeClr val="dk1"/>
                </a:solidFill>
                <a:latin typeface="Arial"/>
                <a:ea typeface="Arial"/>
                <a:cs typeface="Arial"/>
                <a:sym typeface="Arial"/>
              </a:rPr>
              <a:t>D</a:t>
            </a:r>
            <a:r>
              <a:rPr b="1" i="0" lang="en" sz="1600" u="none" cap="none" strike="noStrike">
                <a:solidFill>
                  <a:schemeClr val="dk1"/>
                </a:solidFill>
                <a:latin typeface="Arial"/>
                <a:ea typeface="Arial"/>
                <a:cs typeface="Arial"/>
                <a:sym typeface="Arial"/>
              </a:rPr>
              <a:t>ata Collection:</a:t>
            </a:r>
            <a:endParaRPr sz="1600"/>
          </a:p>
          <a:p>
            <a:pPr indent="0" lvl="0" marL="0" marR="0" rtl="0" algn="l">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Acquired a diverse dataset capturing real-world scenarios on Indian roads and outside. Emphasized the importance of a comprehensive dataset for training and evaluating the model's performance.</a:t>
            </a:r>
            <a:endParaRPr sz="1600"/>
          </a:p>
          <a:p>
            <a:pPr indent="0" lvl="0" marL="0" marR="0" rtl="0" algn="l">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rPr b="1" i="0" lang="en" sz="1600" u="none" cap="none" strike="noStrike">
                <a:solidFill>
                  <a:schemeClr val="dk1"/>
                </a:solidFill>
                <a:latin typeface="Arial"/>
                <a:ea typeface="Arial"/>
                <a:cs typeface="Arial"/>
                <a:sym typeface="Arial"/>
              </a:rPr>
              <a:t>Preprocessing:</a:t>
            </a:r>
            <a:endParaRPr sz="1600"/>
          </a:p>
          <a:p>
            <a:pPr indent="0" lvl="0" marL="0" marR="0" rtl="0" algn="l">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Performed preprocessing tasks to ensure the dataset's quality and compatibility with the YOLOv8 model. This involved resizing images, normalizing pixel values, and applying augmentation techniques to enhance model generalization.</a:t>
            </a:r>
            <a:endParaRPr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YOLOv8 Model Integration:</a:t>
            </a:r>
            <a:endParaRPr sz="1600"/>
          </a:p>
          <a:p>
            <a:pPr indent="0" lvl="0" marL="0" marR="0" rtl="0" algn="l">
              <a:spcBef>
                <a:spcPts val="0"/>
              </a:spcBef>
              <a:spcAft>
                <a:spcPts val="0"/>
              </a:spcAft>
              <a:buNone/>
            </a:pPr>
            <a:r>
              <a:rPr b="0" i="0" lang="en" sz="1600" u="none" cap="none" strike="noStrike">
                <a:solidFill>
                  <a:schemeClr val="dk1"/>
                </a:solidFill>
                <a:latin typeface="Arial"/>
                <a:ea typeface="Arial"/>
                <a:cs typeface="Arial"/>
                <a:sym typeface="Arial"/>
              </a:rPr>
              <a:t>Integrated the YOLOv8 model, a state-of-the-art object detection algorithm, into the project. Explained how YOLOv8 is well-suited for real-time applications and highlighted its ability to handle multiple objects in a single pass.</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4"/>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Work done till now </a:t>
            </a:r>
            <a:endParaRPr/>
          </a:p>
        </p:txBody>
      </p:sp>
      <p:sp>
        <p:nvSpPr>
          <p:cNvPr id="296" name="Google Shape;296;p44"/>
          <p:cNvSpPr txBox="1"/>
          <p:nvPr/>
        </p:nvSpPr>
        <p:spPr>
          <a:xfrm>
            <a:off x="36513" y="628650"/>
            <a:ext cx="89550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0" i="0" u="none" cap="none" strike="noStrike">
              <a:solidFill>
                <a:schemeClr val="dk1"/>
              </a:solidFill>
              <a:latin typeface="Arial"/>
              <a:ea typeface="Arial"/>
              <a:cs typeface="Arial"/>
              <a:sym typeface="Arial"/>
            </a:endParaRPr>
          </a:p>
        </p:txBody>
      </p:sp>
      <p:sp>
        <p:nvSpPr>
          <p:cNvPr id="297" name="Google Shape;297;p44"/>
          <p:cNvSpPr txBox="1"/>
          <p:nvPr/>
        </p:nvSpPr>
        <p:spPr>
          <a:xfrm>
            <a:off x="36513" y="491497"/>
            <a:ext cx="8744700" cy="4248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1100"/>
              <a:buNone/>
            </a:pPr>
            <a:r>
              <a:rPr b="1" lang="en" sz="1500">
                <a:solidFill>
                  <a:schemeClr val="dk1"/>
                </a:solidFill>
              </a:rPr>
              <a:t>Workflow:- </a:t>
            </a:r>
            <a:endParaRPr b="1" sz="1500">
              <a:solidFill>
                <a:schemeClr val="dk1"/>
              </a:solidFill>
            </a:endParaRPr>
          </a:p>
          <a:p>
            <a:pPr indent="0" lvl="0" marL="0" rtl="0" algn="l">
              <a:spcBef>
                <a:spcPts val="0"/>
              </a:spcBef>
              <a:spcAft>
                <a:spcPts val="0"/>
              </a:spcAft>
              <a:buClr>
                <a:schemeClr val="dk1"/>
              </a:buClr>
              <a:buSzPts val="1100"/>
              <a:buFont typeface="Arial"/>
              <a:buNone/>
            </a:pPr>
            <a:r>
              <a:t/>
            </a:r>
            <a:endParaRPr b="1" sz="1500">
              <a:solidFill>
                <a:schemeClr val="dk1"/>
              </a:solidFill>
            </a:endParaRPr>
          </a:p>
          <a:p>
            <a:pPr indent="0" lvl="0" marL="0" rtl="0" algn="l">
              <a:spcBef>
                <a:spcPts val="0"/>
              </a:spcBef>
              <a:spcAft>
                <a:spcPts val="0"/>
              </a:spcAft>
              <a:buClr>
                <a:schemeClr val="dk1"/>
              </a:buClr>
              <a:buSzPts val="1100"/>
              <a:buFont typeface="Arial"/>
              <a:buNone/>
            </a:pPr>
            <a:r>
              <a:rPr lang="en" sz="1500">
                <a:solidFill>
                  <a:schemeClr val="dk1"/>
                </a:solidFill>
              </a:rPr>
              <a:t>"In the preliminary stages of our project, we successfully implemented a robust object detection system using YOLO (You Only Look Once). This framework enabled us to identify and classify diverse objects within the road environment, ranging from vehicles and pedestrians to the crucial element of safety gear – helmets. Moving beyond general object detection, we extended our capabilities to include the specialized recognition of number plates on vehicles.</a:t>
            </a:r>
            <a:endParaRPr sz="1500">
              <a:solidFill>
                <a:schemeClr val="dk1"/>
              </a:solidFill>
            </a:endParaRPr>
          </a:p>
          <a:p>
            <a:pPr indent="0" lvl="0" marL="0" rtl="0" algn="l">
              <a:spcBef>
                <a:spcPts val="0"/>
              </a:spcBef>
              <a:spcAft>
                <a:spcPts val="0"/>
              </a:spcAft>
              <a:buClr>
                <a:schemeClr val="dk1"/>
              </a:buClr>
              <a:buSzPts val="1100"/>
              <a:buFont typeface="Arial"/>
              <a:buNone/>
            </a:pPr>
            <a:r>
              <a:t/>
            </a:r>
            <a:endParaRPr sz="1500">
              <a:solidFill>
                <a:schemeClr val="dk1"/>
              </a:solidFill>
            </a:endParaRPr>
          </a:p>
          <a:p>
            <a:pPr indent="0" lvl="0" marL="0" rtl="0" algn="l">
              <a:spcBef>
                <a:spcPts val="0"/>
              </a:spcBef>
              <a:spcAft>
                <a:spcPts val="0"/>
              </a:spcAft>
              <a:buClr>
                <a:schemeClr val="dk1"/>
              </a:buClr>
              <a:buSzPts val="1100"/>
              <a:buFont typeface="Arial"/>
              <a:buNone/>
            </a:pPr>
            <a:r>
              <a:rPr lang="en" sz="1500">
                <a:solidFill>
                  <a:schemeClr val="dk1"/>
                </a:solidFill>
              </a:rPr>
              <a:t>The integration of these features lays the foundation for an intelligent traffic rule detection system. By leveraging YOLO's efficiency, we not only achieve real-time object identification but also ensure the accurate detection of specific elements critical for traffic monitoring and safety. The culmination of these efforts represents a significant step towards creating a comprehensive solution for intelligent traffic rule detection and compliance.</a:t>
            </a:r>
            <a:endParaRPr sz="1500">
              <a:solidFill>
                <a:schemeClr val="dk1"/>
              </a:solidFill>
            </a:endParaRPr>
          </a:p>
          <a:p>
            <a:pPr indent="0" lvl="0" marL="0" rtl="0" algn="l">
              <a:spcBef>
                <a:spcPts val="0"/>
              </a:spcBef>
              <a:spcAft>
                <a:spcPts val="0"/>
              </a:spcAft>
              <a:buClr>
                <a:schemeClr val="dk1"/>
              </a:buClr>
              <a:buSzPts val="1100"/>
              <a:buFont typeface="Arial"/>
              <a:buNone/>
            </a:pPr>
            <a:r>
              <a:t/>
            </a:r>
            <a:endParaRPr sz="1500">
              <a:solidFill>
                <a:schemeClr val="dk1"/>
              </a:solidFill>
            </a:endParaRPr>
          </a:p>
          <a:p>
            <a:pPr indent="0" lvl="0" marL="0" rtl="0" algn="l">
              <a:spcBef>
                <a:spcPts val="0"/>
              </a:spcBef>
              <a:spcAft>
                <a:spcPts val="0"/>
              </a:spcAft>
              <a:buClr>
                <a:schemeClr val="dk1"/>
              </a:buClr>
              <a:buSzPts val="1100"/>
              <a:buFont typeface="Arial"/>
              <a:buNone/>
            </a:pPr>
            <a:r>
              <a:rPr lang="en" sz="1500">
                <a:solidFill>
                  <a:schemeClr val="dk1"/>
                </a:solidFill>
              </a:rPr>
              <a:t>As we progress, our focus remains on refining and optimizing these detection mechanisms, incorporating innovative approaches to enhance accuracy and efficiency. The project's ultimate goal is to contribute to road safety by creating a system that aids in the enforcement of traffic rules through intelligent detection and analysis."</a:t>
            </a:r>
            <a:endParaRPr sz="15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5"/>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Work done till now </a:t>
            </a:r>
            <a:endParaRPr/>
          </a:p>
        </p:txBody>
      </p:sp>
      <p:pic>
        <p:nvPicPr>
          <p:cNvPr id="303" name="Google Shape;303;p45"/>
          <p:cNvPicPr preferRelativeResize="0"/>
          <p:nvPr/>
        </p:nvPicPr>
        <p:blipFill rotWithShape="1">
          <a:blip r:embed="rId3">
            <a:alphaModFix/>
          </a:blip>
          <a:srcRect b="0" l="0" r="0" t="0"/>
          <a:stretch/>
        </p:blipFill>
        <p:spPr>
          <a:xfrm>
            <a:off x="3314700" y="509000"/>
            <a:ext cx="5829301" cy="4297975"/>
          </a:xfrm>
          <a:prstGeom prst="rect">
            <a:avLst/>
          </a:prstGeom>
          <a:noFill/>
          <a:ln>
            <a:noFill/>
          </a:ln>
        </p:spPr>
      </p:pic>
      <p:sp>
        <p:nvSpPr>
          <p:cNvPr id="304" name="Google Shape;304;p45"/>
          <p:cNvSpPr txBox="1"/>
          <p:nvPr/>
        </p:nvSpPr>
        <p:spPr>
          <a:xfrm>
            <a:off x="76575" y="509000"/>
            <a:ext cx="3156900" cy="338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solidFill>
                  <a:schemeClr val="dk1"/>
                </a:solidFill>
                <a:latin typeface="Times New Roman"/>
                <a:ea typeface="Times New Roman"/>
                <a:cs typeface="Times New Roman"/>
                <a:sym typeface="Times New Roman"/>
              </a:rPr>
              <a:t>Object Detection</a:t>
            </a:r>
            <a:r>
              <a:rPr lang="en" sz="2600">
                <a:solidFill>
                  <a:schemeClr val="dk1"/>
                </a:solidFill>
                <a:latin typeface="Times New Roman"/>
                <a:ea typeface="Times New Roman"/>
                <a:cs typeface="Times New Roman"/>
                <a:sym typeface="Times New Roman"/>
              </a:rPr>
              <a:t>:- </a:t>
            </a:r>
            <a:endParaRPr sz="26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Successfully implemented object detection techniques, particularly focusing on detecting two-wheelers, by utilizing pre-trained YOLOv model.</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Integrated the YOLOv model with OpenCV for real-time object detection on images and video streams.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Demonstrated the ability to draw bounding boxes around detected objects, providing a visual representation of the detection process.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p:nvPr/>
        </p:nvSpPr>
        <p:spPr>
          <a:xfrm>
            <a:off x="1905000" y="1371600"/>
            <a:ext cx="4572000" cy="117752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rgbClr val="002060"/>
              </a:buClr>
              <a:buSzPts val="2400"/>
              <a:buFont typeface="Noto Sans Symbols"/>
              <a:buNone/>
            </a:pPr>
            <a:r>
              <a:rPr b="1" i="0" lang="en" sz="2400" u="none" cap="none" strike="noStrike">
                <a:solidFill>
                  <a:srgbClr val="002060"/>
                </a:solidFill>
                <a:latin typeface="Arial"/>
                <a:ea typeface="Arial"/>
                <a:cs typeface="Arial"/>
                <a:sym typeface="Arial"/>
              </a:rPr>
              <a:t>Under the Guidance of</a:t>
            </a:r>
            <a:endParaRPr/>
          </a:p>
          <a:p>
            <a:pPr indent="0" lvl="0" marL="0" marR="0" rtl="0" algn="ctr">
              <a:spcBef>
                <a:spcPts val="0"/>
              </a:spcBef>
              <a:spcAft>
                <a:spcPts val="0"/>
              </a:spcAft>
              <a:buClr>
                <a:srgbClr val="002060"/>
              </a:buClr>
              <a:buSzPts val="2400"/>
              <a:buFont typeface="Noto Sans Symbols"/>
              <a:buNone/>
            </a:pPr>
            <a:r>
              <a:rPr b="1" i="0" lang="en" sz="2400" u="none" cap="none" strike="noStrike">
                <a:solidFill>
                  <a:srgbClr val="002060"/>
                </a:solidFill>
                <a:latin typeface="Arial"/>
                <a:ea typeface="Arial"/>
                <a:cs typeface="Arial"/>
                <a:sym typeface="Arial"/>
              </a:rPr>
              <a:t>Name of Guide</a:t>
            </a:r>
            <a:endParaRPr/>
          </a:p>
          <a:p>
            <a:pPr indent="0" lvl="0" marL="0" marR="0" rtl="0" algn="ctr">
              <a:spcBef>
                <a:spcPts val="0"/>
              </a:spcBef>
              <a:spcAft>
                <a:spcPts val="0"/>
              </a:spcAft>
              <a:buClr>
                <a:schemeClr val="dk1"/>
              </a:buClr>
              <a:buSzPts val="2400"/>
              <a:buFont typeface="Noto Sans Symbols"/>
              <a:buNone/>
            </a:pPr>
            <a:r>
              <a:t/>
            </a:r>
            <a:endParaRPr b="1" i="0" sz="2400" u="none" cap="none" strike="noStrike">
              <a:solidFill>
                <a:srgbClr val="002060"/>
              </a:solidFill>
              <a:latin typeface="Arial"/>
              <a:ea typeface="Arial"/>
              <a:cs typeface="Arial"/>
              <a:sym typeface="Arial"/>
            </a:endParaRPr>
          </a:p>
          <a:p>
            <a:pPr indent="0" lvl="0" marL="0" marR="0" rtl="0" algn="ctr">
              <a:spcBef>
                <a:spcPts val="0"/>
              </a:spcBef>
              <a:spcAft>
                <a:spcPts val="0"/>
              </a:spcAft>
              <a:buClr>
                <a:srgbClr val="002060"/>
              </a:buClr>
              <a:buSzPts val="2400"/>
              <a:buFont typeface="Noto Sans Symbols"/>
              <a:buNone/>
            </a:pPr>
            <a:r>
              <a:rPr b="1" i="0" lang="en" sz="2400" u="none" cap="none" strike="noStrike">
                <a:solidFill>
                  <a:srgbClr val="002060"/>
                </a:solidFill>
                <a:latin typeface="Arial"/>
                <a:ea typeface="Arial"/>
                <a:cs typeface="Arial"/>
                <a:sym typeface="Arial"/>
              </a:rPr>
              <a:t>Prof. Sandip Desai</a:t>
            </a:r>
            <a:endParaRPr/>
          </a:p>
        </p:txBody>
      </p:sp>
      <p:sp>
        <p:nvSpPr>
          <p:cNvPr id="189" name="Google Shape;189;p28"/>
          <p:cNvSpPr/>
          <p:nvPr/>
        </p:nvSpPr>
        <p:spPr>
          <a:xfrm>
            <a:off x="2133600" y="3028950"/>
            <a:ext cx="4572000" cy="1731169"/>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dk1"/>
              </a:buClr>
              <a:buSzPts val="2400"/>
              <a:buFont typeface="Noto Sans Symbols"/>
              <a:buNone/>
            </a:pPr>
            <a:r>
              <a:t/>
            </a:r>
            <a:endParaRPr b="1" i="0" sz="2400" u="none" cap="none" strike="noStrike">
              <a:solidFill>
                <a:srgbClr val="002060"/>
              </a:solidFill>
              <a:latin typeface="Arial"/>
              <a:ea typeface="Arial"/>
              <a:cs typeface="Arial"/>
              <a:sym typeface="Arial"/>
            </a:endParaRPr>
          </a:p>
          <a:p>
            <a:pPr indent="0" lvl="0" marL="0" marR="0" rtl="0" algn="ctr">
              <a:spcBef>
                <a:spcPts val="0"/>
              </a:spcBef>
              <a:spcAft>
                <a:spcPts val="0"/>
              </a:spcAft>
              <a:buClr>
                <a:srgbClr val="002060"/>
              </a:buClr>
              <a:buSzPts val="2400"/>
              <a:buFont typeface="Noto Sans Symbols"/>
              <a:buNone/>
            </a:pPr>
            <a:r>
              <a:rPr b="1" i="0" lang="en" sz="2400" u="none" cap="none" strike="noStrike">
                <a:solidFill>
                  <a:srgbClr val="002060"/>
                </a:solidFill>
                <a:latin typeface="Arial"/>
                <a:ea typeface="Arial"/>
                <a:cs typeface="Arial"/>
                <a:sym typeface="Arial"/>
              </a:rPr>
              <a:t>Name of Industry Person or Co-guide</a:t>
            </a:r>
            <a:endParaRPr/>
          </a:p>
          <a:p>
            <a:pPr indent="0" lvl="0" marL="0" marR="0" rtl="0" algn="ctr">
              <a:spcBef>
                <a:spcPts val="0"/>
              </a:spcBef>
              <a:spcAft>
                <a:spcPts val="0"/>
              </a:spcAft>
              <a:buClr>
                <a:schemeClr val="dk1"/>
              </a:buClr>
              <a:buSzPts val="2400"/>
              <a:buFont typeface="Noto Sans Symbols"/>
              <a:buNone/>
            </a:pPr>
            <a:r>
              <a:rPr b="1" lang="en" sz="1200">
                <a:solidFill>
                  <a:schemeClr val="dk1"/>
                </a:solidFill>
                <a:latin typeface="Times New Roman"/>
                <a:ea typeface="Times New Roman"/>
                <a:cs typeface="Times New Roman"/>
                <a:sym typeface="Times New Roman"/>
              </a:rPr>
              <a:t> </a:t>
            </a:r>
            <a:endParaRPr b="1" sz="1200">
              <a:solidFill>
                <a:schemeClr val="dk1"/>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2400"/>
              <a:buFont typeface="Noto Sans Symbols"/>
              <a:buNone/>
            </a:pPr>
            <a:r>
              <a:rPr b="1" lang="en" sz="2400">
                <a:solidFill>
                  <a:schemeClr val="dk1"/>
                </a:solidFill>
                <a:latin typeface="Times New Roman"/>
                <a:ea typeface="Times New Roman"/>
                <a:cs typeface="Times New Roman"/>
                <a:sym typeface="Times New Roman"/>
              </a:rPr>
              <a:t>          Mr. Harsh Chordia   </a:t>
            </a:r>
            <a:endParaRPr b="1" i="0" sz="2400" u="none" cap="none" strike="noStrike">
              <a:solidFill>
                <a:srgbClr val="002060"/>
              </a:solidFill>
              <a:latin typeface="Arial"/>
              <a:ea typeface="Arial"/>
              <a:cs typeface="Arial"/>
              <a:sym typeface="Arial"/>
            </a:endParaRPr>
          </a:p>
          <a:p>
            <a:pPr indent="0" lvl="0" marL="0" marR="0" rtl="0" algn="ctr">
              <a:spcBef>
                <a:spcPts val="0"/>
              </a:spcBef>
              <a:spcAft>
                <a:spcPts val="0"/>
              </a:spcAft>
              <a:buClr>
                <a:srgbClr val="002060"/>
              </a:buClr>
              <a:buSzPts val="2400"/>
              <a:buFont typeface="Noto Sans Symbols"/>
              <a:buNone/>
            </a:pPr>
            <a:r>
              <a:rPr b="1" i="0" lang="en" sz="2400" u="none" cap="none" strike="noStrike">
                <a:solidFill>
                  <a:srgbClr val="002060"/>
                </a:solidFill>
                <a:latin typeface="Arial"/>
                <a:ea typeface="Arial"/>
                <a:cs typeface="Arial"/>
                <a:sym typeface="Arial"/>
              </a:rPr>
              <a:t>-</a:t>
            </a:r>
            <a:endParaRPr/>
          </a:p>
          <a:p>
            <a:pPr indent="0" lvl="0" marL="0" marR="0" rtl="0" algn="ctr">
              <a:spcBef>
                <a:spcPts val="0"/>
              </a:spcBef>
              <a:spcAft>
                <a:spcPts val="0"/>
              </a:spcAft>
              <a:buClr>
                <a:schemeClr val="dk1"/>
              </a:buClr>
              <a:buSzPts val="2400"/>
              <a:buFont typeface="Noto Sans Symbols"/>
              <a:buNone/>
            </a:pPr>
            <a:r>
              <a:t/>
            </a:r>
            <a:endParaRPr b="1" i="0" sz="2400" u="none" cap="none" strike="noStrike">
              <a:solidFill>
                <a:srgbClr val="00206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6"/>
          <p:cNvSpPr txBox="1"/>
          <p:nvPr>
            <p:ph type="title"/>
          </p:nvPr>
        </p:nvSpPr>
        <p:spPr>
          <a:xfrm>
            <a:off x="0" y="57150"/>
            <a:ext cx="9144000" cy="342900"/>
          </a:xfrm>
          <a:prstGeom prst="rect">
            <a:avLst/>
          </a:prstGeom>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Work done till now </a:t>
            </a:r>
            <a:endParaRPr/>
          </a:p>
        </p:txBody>
      </p:sp>
      <p:sp>
        <p:nvSpPr>
          <p:cNvPr id="310" name="Google Shape;310;p46"/>
          <p:cNvSpPr txBox="1"/>
          <p:nvPr/>
        </p:nvSpPr>
        <p:spPr>
          <a:xfrm>
            <a:off x="76575" y="509000"/>
            <a:ext cx="3333600" cy="350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Times New Roman"/>
                <a:ea typeface="Times New Roman"/>
                <a:cs typeface="Times New Roman"/>
                <a:sym typeface="Times New Roman"/>
              </a:rPr>
              <a:t>NumberPlate Detection</a:t>
            </a:r>
            <a:r>
              <a:rPr lang="en">
                <a:solidFill>
                  <a:schemeClr val="dk1"/>
                </a:solidFill>
                <a:latin typeface="Times New Roman"/>
                <a:ea typeface="Times New Roman"/>
                <a:cs typeface="Times New Roman"/>
                <a:sym typeface="Times New Roman"/>
              </a:rPr>
              <a:t>:-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In the number plate detection module, Plate Recognizer API played a pivotal role in extracting valuable information from the detected vehicle number plates.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Integrated the number plate detection module with the overall system, facilitating the recognition of alphanumeric characters on the detected plates.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Ensured seamless integration of both helmet and number plate detection</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pic>
        <p:nvPicPr>
          <p:cNvPr id="311" name="Google Shape;311;p46"/>
          <p:cNvPicPr preferRelativeResize="0"/>
          <p:nvPr/>
        </p:nvPicPr>
        <p:blipFill>
          <a:blip r:embed="rId3">
            <a:alphaModFix/>
          </a:blip>
          <a:stretch>
            <a:fillRect/>
          </a:stretch>
        </p:blipFill>
        <p:spPr>
          <a:xfrm>
            <a:off x="3494350" y="552450"/>
            <a:ext cx="5497250" cy="41871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7"/>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Work done till now </a:t>
            </a:r>
            <a:endParaRPr/>
          </a:p>
        </p:txBody>
      </p:sp>
      <p:pic>
        <p:nvPicPr>
          <p:cNvPr id="317" name="Google Shape;317;p47"/>
          <p:cNvPicPr preferRelativeResize="0"/>
          <p:nvPr/>
        </p:nvPicPr>
        <p:blipFill rotWithShape="1">
          <a:blip r:embed="rId3">
            <a:alphaModFix/>
          </a:blip>
          <a:srcRect b="0" l="0" r="0" t="0"/>
          <a:stretch/>
        </p:blipFill>
        <p:spPr>
          <a:xfrm>
            <a:off x="3460675" y="495275"/>
            <a:ext cx="5636575" cy="4353775"/>
          </a:xfrm>
          <a:prstGeom prst="rect">
            <a:avLst/>
          </a:prstGeom>
          <a:noFill/>
          <a:ln>
            <a:noFill/>
          </a:ln>
        </p:spPr>
      </p:pic>
      <p:sp>
        <p:nvSpPr>
          <p:cNvPr id="318" name="Google Shape;318;p47"/>
          <p:cNvSpPr txBox="1"/>
          <p:nvPr/>
        </p:nvSpPr>
        <p:spPr>
          <a:xfrm>
            <a:off x="76575" y="509000"/>
            <a:ext cx="3156900" cy="415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Times New Roman"/>
                <a:ea typeface="Times New Roman"/>
                <a:cs typeface="Times New Roman"/>
                <a:sym typeface="Times New Roman"/>
              </a:rPr>
              <a:t>Helmet Detection</a:t>
            </a:r>
            <a:r>
              <a:rPr lang="en">
                <a:solidFill>
                  <a:schemeClr val="dk1"/>
                </a:solidFill>
                <a:latin typeface="Times New Roman"/>
                <a:ea typeface="Times New Roman"/>
                <a:cs typeface="Times New Roman"/>
                <a:sym typeface="Times New Roman"/>
              </a:rPr>
              <a:t>-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Implemented a specialized module for helmet detection, utilizing transfer learning and fine-tuning on a pre-trained YOLOv model.</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Achieved accurate identification and localization of helmets in the given images or video frames.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solidFill>
                  <a:schemeClr val="dk1"/>
                </a:solidFill>
                <a:latin typeface="Times New Roman"/>
                <a:ea typeface="Times New Roman"/>
                <a:cs typeface="Times New Roman"/>
                <a:sym typeface="Times New Roman"/>
              </a:rPr>
              <a:t>Incorporated the YOLOv model's ability to recognize multiple classes, enabling the system to distinguish between helmets and other objects.</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8"/>
          <p:cNvSpPr txBox="1"/>
          <p:nvPr>
            <p:ph type="title"/>
          </p:nvPr>
        </p:nvSpPr>
        <p:spPr>
          <a:xfrm>
            <a:off x="0" y="57150"/>
            <a:ext cx="9144000" cy="342900"/>
          </a:xfrm>
          <a:prstGeom prst="rect">
            <a:avLst/>
          </a:prstGeom>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Integration</a:t>
            </a:r>
            <a:r>
              <a:rPr lang="en"/>
              <a:t> of models</a:t>
            </a:r>
            <a:endParaRPr/>
          </a:p>
        </p:txBody>
      </p:sp>
      <p:pic>
        <p:nvPicPr>
          <p:cNvPr id="324" name="Google Shape;324;p48"/>
          <p:cNvPicPr preferRelativeResize="0"/>
          <p:nvPr/>
        </p:nvPicPr>
        <p:blipFill>
          <a:blip r:embed="rId3">
            <a:alphaModFix/>
          </a:blip>
          <a:stretch>
            <a:fillRect/>
          </a:stretch>
        </p:blipFill>
        <p:spPr>
          <a:xfrm>
            <a:off x="0" y="463200"/>
            <a:ext cx="4248776" cy="4402700"/>
          </a:xfrm>
          <a:prstGeom prst="rect">
            <a:avLst/>
          </a:prstGeom>
          <a:noFill/>
          <a:ln>
            <a:noFill/>
          </a:ln>
        </p:spPr>
      </p:pic>
      <p:pic>
        <p:nvPicPr>
          <p:cNvPr id="325" name="Google Shape;325;p48"/>
          <p:cNvPicPr preferRelativeResize="0"/>
          <p:nvPr/>
        </p:nvPicPr>
        <p:blipFill>
          <a:blip r:embed="rId4">
            <a:alphaModFix/>
          </a:blip>
          <a:stretch>
            <a:fillRect/>
          </a:stretch>
        </p:blipFill>
        <p:spPr>
          <a:xfrm>
            <a:off x="4248775" y="505275"/>
            <a:ext cx="4895225" cy="43185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9"/>
          <p:cNvSpPr txBox="1"/>
          <p:nvPr>
            <p:ph type="title"/>
          </p:nvPr>
        </p:nvSpPr>
        <p:spPr>
          <a:xfrm>
            <a:off x="0" y="57150"/>
            <a:ext cx="9144000" cy="342900"/>
          </a:xfrm>
          <a:prstGeom prst="rect">
            <a:avLst/>
          </a:prstGeom>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Performance evaluation parameters </a:t>
            </a:r>
            <a:endParaRPr/>
          </a:p>
        </p:txBody>
      </p:sp>
      <p:pic>
        <p:nvPicPr>
          <p:cNvPr id="331" name="Google Shape;331;p49"/>
          <p:cNvPicPr preferRelativeResize="0"/>
          <p:nvPr/>
        </p:nvPicPr>
        <p:blipFill>
          <a:blip r:embed="rId3">
            <a:alphaModFix/>
          </a:blip>
          <a:stretch>
            <a:fillRect/>
          </a:stretch>
        </p:blipFill>
        <p:spPr>
          <a:xfrm>
            <a:off x="152400" y="552450"/>
            <a:ext cx="8839204" cy="441960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50"/>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Project utility </a:t>
            </a:r>
            <a:endParaRPr/>
          </a:p>
        </p:txBody>
      </p:sp>
      <p:sp>
        <p:nvSpPr>
          <p:cNvPr id="337" name="Google Shape;337;p50"/>
          <p:cNvSpPr txBox="1"/>
          <p:nvPr/>
        </p:nvSpPr>
        <p:spPr>
          <a:xfrm>
            <a:off x="76200" y="571500"/>
            <a:ext cx="8991600" cy="3755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 u="none" cap="none" strike="noStrike">
                <a:solidFill>
                  <a:schemeClr val="dk1"/>
                </a:solidFill>
                <a:latin typeface="Arial"/>
                <a:ea typeface="Arial"/>
                <a:cs typeface="Arial"/>
                <a:sym typeface="Arial"/>
              </a:rPr>
              <a:t>The intelligent helmet detection system developed in this project holds substantial utility in enhancing road safety and law enforcement on Indian roads. Its applications span across various domains, providing tangible benefits to different stakeholders.</a:t>
            </a:r>
            <a:endParaRPr/>
          </a:p>
          <a:p>
            <a:pPr indent="0" lvl="0" marL="0" marR="0" rtl="0" algn="l">
              <a:spcBef>
                <a:spcPts val="0"/>
              </a:spcBef>
              <a:spcAft>
                <a:spcPts val="0"/>
              </a:spcAft>
              <a:buNone/>
            </a:pPr>
            <a:r>
              <a:t/>
            </a:r>
            <a:endParaRPr b="0" i="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rPr b="1" i="0" lang="en" u="none" cap="none" strike="noStrike">
                <a:solidFill>
                  <a:schemeClr val="dk1"/>
                </a:solidFill>
                <a:latin typeface="Arial"/>
                <a:ea typeface="Arial"/>
                <a:cs typeface="Arial"/>
                <a:sym typeface="Arial"/>
              </a:rPr>
              <a:t>1. Road Safety Enhancement:</a:t>
            </a:r>
            <a:endParaRPr/>
          </a:p>
          <a:p>
            <a:pPr indent="0" lvl="0" marL="0" marR="0" rtl="0" algn="l">
              <a:spcBef>
                <a:spcPts val="0"/>
              </a:spcBef>
              <a:spcAft>
                <a:spcPts val="0"/>
              </a:spcAft>
              <a:buNone/>
            </a:pPr>
            <a:r>
              <a:rPr b="0" i="0" lang="en" u="none" cap="none" strike="noStrike">
                <a:solidFill>
                  <a:schemeClr val="dk1"/>
                </a:solidFill>
                <a:latin typeface="Arial"/>
                <a:ea typeface="Arial"/>
                <a:cs typeface="Arial"/>
                <a:sym typeface="Arial"/>
              </a:rPr>
              <a:t>Primary Goal: The project addresses the critical issue of helmet compliance among two-wheeler riders. By accurately detecting helmet usage in real-time, it contributes significantly to improving road safety.</a:t>
            </a:r>
            <a:endParaRPr/>
          </a:p>
          <a:p>
            <a:pPr indent="0" lvl="0" marL="0" marR="0" rtl="0" algn="l">
              <a:spcBef>
                <a:spcPts val="0"/>
              </a:spcBef>
              <a:spcAft>
                <a:spcPts val="0"/>
              </a:spcAft>
              <a:buNone/>
            </a:pPr>
            <a:r>
              <a:t/>
            </a:r>
            <a:endParaRPr b="0" i="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rPr b="1" i="0" lang="en" u="none" cap="none" strike="noStrike">
                <a:solidFill>
                  <a:schemeClr val="dk1"/>
                </a:solidFill>
                <a:latin typeface="Arial"/>
                <a:ea typeface="Arial"/>
                <a:cs typeface="Arial"/>
                <a:sym typeface="Arial"/>
              </a:rPr>
              <a:t>2. Compliance Monitoring:</a:t>
            </a:r>
            <a:endParaRPr/>
          </a:p>
          <a:p>
            <a:pPr indent="0" lvl="0" marL="0" marR="0" rtl="0" algn="l">
              <a:spcBef>
                <a:spcPts val="0"/>
              </a:spcBef>
              <a:spcAft>
                <a:spcPts val="0"/>
              </a:spcAft>
              <a:buNone/>
            </a:pPr>
            <a:r>
              <a:rPr b="0" i="0" lang="en" u="none" cap="none" strike="noStrike">
                <a:solidFill>
                  <a:schemeClr val="dk1"/>
                </a:solidFill>
                <a:latin typeface="Arial"/>
                <a:ea typeface="Arial"/>
                <a:cs typeface="Arial"/>
                <a:sym typeface="Arial"/>
              </a:rPr>
              <a:t>Law Enforcement Support: The system aids law enforcement agencies in monitoring and enforcing helmet compliance efficiently. Automated detection reduces the burden on law enforcement officers, allowing them to focus on other aspects of road safety.</a:t>
            </a:r>
            <a:endParaRPr/>
          </a:p>
          <a:p>
            <a:pPr indent="0" lvl="0" marL="0" marR="0" rtl="0" algn="l">
              <a:spcBef>
                <a:spcPts val="0"/>
              </a:spcBef>
              <a:spcAft>
                <a:spcPts val="0"/>
              </a:spcAft>
              <a:buNone/>
            </a:pPr>
            <a:r>
              <a:t/>
            </a:r>
            <a:endParaRPr b="0" i="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rPr b="1" i="0" lang="en" u="none" cap="none" strike="noStrike">
                <a:solidFill>
                  <a:schemeClr val="dk1"/>
                </a:solidFill>
                <a:latin typeface="Arial"/>
                <a:ea typeface="Arial"/>
                <a:cs typeface="Arial"/>
                <a:sym typeface="Arial"/>
              </a:rPr>
              <a:t>3. Traffic Management:</a:t>
            </a:r>
            <a:endParaRPr/>
          </a:p>
          <a:p>
            <a:pPr indent="0" lvl="0" marL="0" marR="0" rtl="0" algn="l">
              <a:spcBef>
                <a:spcPts val="0"/>
              </a:spcBef>
              <a:spcAft>
                <a:spcPts val="0"/>
              </a:spcAft>
              <a:buNone/>
            </a:pPr>
            <a:r>
              <a:rPr b="0" i="0" lang="en" u="none" cap="none" strike="noStrike">
                <a:solidFill>
                  <a:schemeClr val="dk1"/>
                </a:solidFill>
                <a:latin typeface="Arial"/>
                <a:ea typeface="Arial"/>
                <a:cs typeface="Arial"/>
                <a:sym typeface="Arial"/>
              </a:rPr>
              <a:t>Data-Driven Decision Making: The collected data from the system can be utilized for traffic management insights. It provides valuable information about helmet usage patterns, contributing to data-driven decision-making for traffic planning and optimization.</a:t>
            </a:r>
            <a:endParaRPr b="0" i="0" u="none" cap="none" strike="noStrike">
              <a:solidFill>
                <a:schemeClr val="dk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1"/>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Project utility </a:t>
            </a:r>
            <a:endParaRPr/>
          </a:p>
        </p:txBody>
      </p:sp>
      <p:sp>
        <p:nvSpPr>
          <p:cNvPr id="343" name="Google Shape;343;p51"/>
          <p:cNvSpPr txBox="1"/>
          <p:nvPr/>
        </p:nvSpPr>
        <p:spPr>
          <a:xfrm>
            <a:off x="228600" y="628650"/>
            <a:ext cx="8534400" cy="954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 u="none" cap="none" strike="noStrike">
                <a:solidFill>
                  <a:schemeClr val="dk1"/>
                </a:solidFill>
                <a:latin typeface="Arial"/>
                <a:ea typeface="Arial"/>
                <a:cs typeface="Arial"/>
                <a:sym typeface="Arial"/>
              </a:rPr>
              <a:t>4. Accident Prevention:</a:t>
            </a:r>
            <a:endParaRPr/>
          </a:p>
          <a:p>
            <a:pPr indent="0" lvl="0" marL="0" marR="0" rtl="0" algn="l">
              <a:spcBef>
                <a:spcPts val="0"/>
              </a:spcBef>
              <a:spcAft>
                <a:spcPts val="0"/>
              </a:spcAft>
              <a:buNone/>
            </a:pPr>
            <a:r>
              <a:rPr b="0" i="0" lang="en" u="none" cap="none" strike="noStrike">
                <a:solidFill>
                  <a:schemeClr val="dk1"/>
                </a:solidFill>
                <a:latin typeface="Arial"/>
                <a:ea typeface="Arial"/>
                <a:cs typeface="Arial"/>
                <a:sym typeface="Arial"/>
              </a:rPr>
              <a:t>Preventing Two-Wheeler Accidents: Ensuring that riders wear helmets is a proactive measure to prevent severe head injuries in case of accidents. The system contributes to minimizing the impact of accidents by promoting helmet usage.</a:t>
            </a:r>
            <a:endParaRPr b="0" i="0" u="none" cap="none" strike="noStrike">
              <a:solidFill>
                <a:schemeClr val="dk1"/>
              </a:solidFill>
              <a:latin typeface="Arial"/>
              <a:ea typeface="Arial"/>
              <a:cs typeface="Arial"/>
              <a:sym typeface="Arial"/>
            </a:endParaRPr>
          </a:p>
        </p:txBody>
      </p:sp>
      <p:sp>
        <p:nvSpPr>
          <p:cNvPr id="344" name="Google Shape;344;p51"/>
          <p:cNvSpPr txBox="1"/>
          <p:nvPr/>
        </p:nvSpPr>
        <p:spPr>
          <a:xfrm>
            <a:off x="225188" y="2057400"/>
            <a:ext cx="8534400" cy="954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 u="none" cap="none" strike="noStrike">
                <a:solidFill>
                  <a:schemeClr val="dk1"/>
                </a:solidFill>
                <a:latin typeface="Arial"/>
                <a:ea typeface="Arial"/>
                <a:cs typeface="Arial"/>
                <a:sym typeface="Arial"/>
              </a:rPr>
              <a:t>5.Public Awareness:</a:t>
            </a:r>
            <a:endParaRPr/>
          </a:p>
          <a:p>
            <a:pPr indent="0" lvl="0" marL="0" marR="0" rtl="0" algn="l">
              <a:spcBef>
                <a:spcPts val="0"/>
              </a:spcBef>
              <a:spcAft>
                <a:spcPts val="0"/>
              </a:spcAft>
              <a:buNone/>
            </a:pPr>
            <a:r>
              <a:rPr b="0" i="0" lang="en" u="none" cap="none" strike="noStrike">
                <a:solidFill>
                  <a:schemeClr val="dk1"/>
                </a:solidFill>
                <a:latin typeface="Arial"/>
                <a:ea typeface="Arial"/>
                <a:cs typeface="Arial"/>
                <a:sym typeface="Arial"/>
              </a:rPr>
              <a:t>Education and Awareness Campaigns: The project can be leveraged to support public awareness campaigns. Visualizations and statistics derived from the system's data can be used in educational initiatives to highlight the importance of wearing helmets..</a:t>
            </a:r>
            <a:endParaRPr b="0" i="0" u="none" cap="none" strike="noStrike">
              <a:solidFill>
                <a:schemeClr val="dk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2"/>
          <p:cNvSpPr txBox="1"/>
          <p:nvPr>
            <p:ph type="title"/>
          </p:nvPr>
        </p:nvSpPr>
        <p:spPr>
          <a:xfrm>
            <a:off x="0" y="0"/>
            <a:ext cx="8229600" cy="457200"/>
          </a:xfrm>
          <a:prstGeom prst="rect">
            <a:avLst/>
          </a:prstGeom>
          <a:solidFill>
            <a:schemeClr val="accent1"/>
          </a:solidFill>
          <a:ln cap="flat" cmpd="sng" w="9525">
            <a:solidFill>
              <a:srgbClr val="0070C0"/>
            </a:solidFill>
            <a:prstDash val="solid"/>
            <a:round/>
            <a:headEnd len="sm" w="sm" type="none"/>
            <a:tailEnd len="sm" w="sm" type="none"/>
          </a:ln>
        </p:spPr>
        <p:txBody>
          <a:bodyPr anchorCtr="0" anchor="b" bIns="91425" lIns="91425" spcFirstLastPara="1" rIns="91425" wrap="square" tIns="45700">
            <a:normAutofit fontScale="90000"/>
          </a:bodyPr>
          <a:lstStyle/>
          <a:p>
            <a:pPr indent="0" lvl="0" marL="0" rtl="0" algn="l">
              <a:spcBef>
                <a:spcPts val="0"/>
              </a:spcBef>
              <a:spcAft>
                <a:spcPts val="0"/>
              </a:spcAft>
              <a:buNone/>
            </a:pPr>
            <a:br>
              <a:rPr b="1" lang="en" sz="3200">
                <a:latin typeface="Arial"/>
                <a:ea typeface="Arial"/>
                <a:cs typeface="Arial"/>
                <a:sym typeface="Arial"/>
              </a:rPr>
            </a:br>
            <a:br>
              <a:rPr b="1" lang="en" sz="3200">
                <a:latin typeface="Arial"/>
                <a:ea typeface="Arial"/>
                <a:cs typeface="Arial"/>
                <a:sym typeface="Arial"/>
              </a:rPr>
            </a:br>
            <a:br>
              <a:rPr b="1" lang="en" sz="3200">
                <a:latin typeface="Arial"/>
                <a:ea typeface="Arial"/>
                <a:cs typeface="Arial"/>
                <a:sym typeface="Arial"/>
              </a:rPr>
            </a:br>
            <a:br>
              <a:rPr b="1" lang="en" sz="3200">
                <a:latin typeface="Arial"/>
                <a:ea typeface="Arial"/>
                <a:cs typeface="Arial"/>
                <a:sym typeface="Arial"/>
              </a:rPr>
            </a:br>
            <a:br>
              <a:rPr b="1" lang="en" sz="3200">
                <a:latin typeface="Arial"/>
                <a:ea typeface="Arial"/>
                <a:cs typeface="Arial"/>
                <a:sym typeface="Arial"/>
              </a:rPr>
            </a:br>
            <a:br>
              <a:rPr b="1" lang="en" sz="3200">
                <a:latin typeface="Arial"/>
                <a:ea typeface="Arial"/>
                <a:cs typeface="Arial"/>
                <a:sym typeface="Arial"/>
              </a:rPr>
            </a:br>
            <a:br>
              <a:rPr b="1" lang="en" sz="3200">
                <a:latin typeface="Arial"/>
                <a:ea typeface="Arial"/>
                <a:cs typeface="Arial"/>
                <a:sym typeface="Arial"/>
              </a:rPr>
            </a:br>
            <a:br>
              <a:rPr b="1" lang="en" sz="3200">
                <a:latin typeface="Arial"/>
                <a:ea typeface="Arial"/>
                <a:cs typeface="Arial"/>
                <a:sym typeface="Arial"/>
              </a:rPr>
            </a:br>
            <a:br>
              <a:rPr b="1" lang="en" sz="3200">
                <a:latin typeface="Arial"/>
                <a:ea typeface="Arial"/>
                <a:cs typeface="Arial"/>
                <a:sym typeface="Arial"/>
              </a:rPr>
            </a:br>
            <a:r>
              <a:rPr b="1" lang="en" sz="3200">
                <a:latin typeface="Arial"/>
                <a:ea typeface="Arial"/>
                <a:cs typeface="Arial"/>
                <a:sym typeface="Arial"/>
              </a:rPr>
              <a:t>                                                                                 </a:t>
            </a:r>
            <a:br>
              <a:rPr lang="en" sz="3200">
                <a:latin typeface="Arial"/>
                <a:ea typeface="Arial"/>
                <a:cs typeface="Arial"/>
                <a:sym typeface="Arial"/>
              </a:rPr>
            </a:br>
            <a:r>
              <a:rPr b="1" lang="en" sz="3200">
                <a:solidFill>
                  <a:schemeClr val="dk1"/>
                </a:solidFill>
                <a:latin typeface="Arial"/>
                <a:ea typeface="Arial"/>
                <a:cs typeface="Arial"/>
                <a:sym typeface="Arial"/>
              </a:rPr>
              <a:t> References</a:t>
            </a:r>
            <a:endParaRPr sz="3200">
              <a:solidFill>
                <a:schemeClr val="dk1"/>
              </a:solidFill>
            </a:endParaRPr>
          </a:p>
        </p:txBody>
      </p:sp>
      <p:sp>
        <p:nvSpPr>
          <p:cNvPr id="350" name="Google Shape;350;p52"/>
          <p:cNvSpPr/>
          <p:nvPr/>
        </p:nvSpPr>
        <p:spPr>
          <a:xfrm>
            <a:off x="437866" y="571500"/>
            <a:ext cx="3583032" cy="27699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 sz="1800" u="none" cap="none" strike="noStrike">
                <a:solidFill>
                  <a:schemeClr val="dk1"/>
                </a:solidFill>
                <a:latin typeface="Arial"/>
                <a:ea typeface="Arial"/>
                <a:cs typeface="Arial"/>
                <a:sym typeface="Arial"/>
              </a:rPr>
              <a:t>https://pjreddie.com/darknet/yolo/</a:t>
            </a:r>
            <a:endParaRPr/>
          </a:p>
        </p:txBody>
      </p:sp>
      <p:sp>
        <p:nvSpPr>
          <p:cNvPr id="351" name="Google Shape;351;p52"/>
          <p:cNvSpPr/>
          <p:nvPr/>
        </p:nvSpPr>
        <p:spPr>
          <a:xfrm>
            <a:off x="428766" y="847851"/>
            <a:ext cx="7419833" cy="27699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800">
                <a:solidFill>
                  <a:schemeClr val="dk1"/>
                </a:solidFill>
                <a:latin typeface="Arial"/>
                <a:ea typeface="Arial"/>
                <a:cs typeface="Arial"/>
                <a:sym typeface="Arial"/>
              </a:rPr>
              <a:t>https://github.com/pjreddie/darknet/blob/master/data/coco.names</a:t>
            </a:r>
            <a:endParaRPr/>
          </a:p>
        </p:txBody>
      </p:sp>
      <p:sp>
        <p:nvSpPr>
          <p:cNvPr id="352" name="Google Shape;352;p52"/>
          <p:cNvSpPr/>
          <p:nvPr/>
        </p:nvSpPr>
        <p:spPr>
          <a:xfrm>
            <a:off x="428766" y="1113524"/>
            <a:ext cx="6580495" cy="27699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800">
                <a:solidFill>
                  <a:schemeClr val="dk1"/>
                </a:solidFill>
                <a:latin typeface="Arial"/>
                <a:ea typeface="Arial"/>
                <a:cs typeface="Arial"/>
                <a:sym typeface="Arial"/>
              </a:rPr>
              <a:t>https://docs.opencv.org/4.x/</a:t>
            </a:r>
            <a:endParaRPr sz="1800">
              <a:solidFill>
                <a:schemeClr val="dk1"/>
              </a:solidFill>
              <a:latin typeface="Arial"/>
              <a:ea typeface="Arial"/>
              <a:cs typeface="Arial"/>
              <a:sym typeface="Arial"/>
            </a:endParaRPr>
          </a:p>
        </p:txBody>
      </p:sp>
      <p:sp>
        <p:nvSpPr>
          <p:cNvPr id="353" name="Google Shape;353;p52"/>
          <p:cNvSpPr/>
          <p:nvPr/>
        </p:nvSpPr>
        <p:spPr>
          <a:xfrm>
            <a:off x="415367" y="1388769"/>
            <a:ext cx="8610600" cy="48474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800">
                <a:solidFill>
                  <a:schemeClr val="dk1"/>
                </a:solidFill>
                <a:latin typeface="Arial"/>
                <a:ea typeface="Arial"/>
                <a:cs typeface="Arial"/>
                <a:sym typeface="Arial"/>
              </a:rPr>
              <a:t>https://www.researchgate.net/publication/351411017_Real-Time_Object_Detection_Using_YOLO_A_Review</a:t>
            </a:r>
            <a:endParaRPr/>
          </a:p>
        </p:txBody>
      </p:sp>
      <p:sp>
        <p:nvSpPr>
          <p:cNvPr id="354" name="Google Shape;354;p52"/>
          <p:cNvSpPr/>
          <p:nvPr/>
        </p:nvSpPr>
        <p:spPr>
          <a:xfrm>
            <a:off x="457200" y="1917226"/>
            <a:ext cx="6019800" cy="27699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800">
                <a:solidFill>
                  <a:schemeClr val="dk1"/>
                </a:solidFill>
                <a:latin typeface="Arial"/>
                <a:ea typeface="Arial"/>
                <a:cs typeface="Arial"/>
                <a:sym typeface="Arial"/>
              </a:rPr>
              <a:t>https://github.com/HumanSignal/labelImg</a:t>
            </a:r>
            <a:endParaRPr/>
          </a:p>
        </p:txBody>
      </p:sp>
      <p:sp>
        <p:nvSpPr>
          <p:cNvPr id="355" name="Google Shape;355;p52"/>
          <p:cNvSpPr/>
          <p:nvPr/>
        </p:nvSpPr>
        <p:spPr>
          <a:xfrm>
            <a:off x="457200" y="2241345"/>
            <a:ext cx="8568767" cy="27699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800">
                <a:solidFill>
                  <a:schemeClr val="dk1"/>
                </a:solidFill>
                <a:latin typeface="Arial"/>
                <a:ea typeface="Arial"/>
                <a:cs typeface="Arial"/>
                <a:sym typeface="Arial"/>
              </a:rPr>
              <a:t>https://valueml.com/helmet-detection-using-tensorflow-and-keras/</a:t>
            </a:r>
            <a:endParaRPr/>
          </a:p>
        </p:txBody>
      </p:sp>
      <p:sp>
        <p:nvSpPr>
          <p:cNvPr id="356" name="Google Shape;356;p52"/>
          <p:cNvSpPr/>
          <p:nvPr/>
        </p:nvSpPr>
        <p:spPr>
          <a:xfrm>
            <a:off x="475396" y="2539923"/>
            <a:ext cx="8668603" cy="48474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800">
                <a:solidFill>
                  <a:schemeClr val="dk1"/>
                </a:solidFill>
                <a:latin typeface="Arial"/>
                <a:ea typeface="Arial"/>
                <a:cs typeface="Arial"/>
                <a:sym typeface="Arial"/>
              </a:rPr>
              <a:t>https://tiwarinitin1999.medium.com/yolov3-custom-object-detection-with-transfer-learning-47186c8f166d</a:t>
            </a:r>
            <a:endParaRPr/>
          </a:p>
        </p:txBody>
      </p:sp>
      <p:sp>
        <p:nvSpPr>
          <p:cNvPr id="357" name="Google Shape;357;p52"/>
          <p:cNvSpPr/>
          <p:nvPr/>
        </p:nvSpPr>
        <p:spPr>
          <a:xfrm>
            <a:off x="525375" y="3210300"/>
            <a:ext cx="8568900" cy="2769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1200"/>
              </a:spcBef>
              <a:spcAft>
                <a:spcPts val="0"/>
              </a:spcAft>
              <a:buClr>
                <a:schemeClr val="dk1"/>
              </a:buClr>
              <a:buSzPts val="1100"/>
              <a:buFont typeface="Arial"/>
              <a:buNone/>
            </a:pPr>
            <a:r>
              <a:rPr lang="en" sz="1600">
                <a:solidFill>
                  <a:schemeClr val="dk1"/>
                </a:solidFill>
              </a:rPr>
              <a:t>https://github.com/TheSiddheshFulawade/Helmet-Detection-and-Number-Plate-Recognition-Using-YOLO</a:t>
            </a:r>
            <a:endParaRPr sz="1600">
              <a:solidFill>
                <a:schemeClr val="dk1"/>
              </a:solidFill>
            </a:endParaRPr>
          </a:p>
          <a:p>
            <a:pPr indent="0" lvl="0" marL="0" marR="0" rtl="0" algn="l">
              <a:spcBef>
                <a:spcPts val="1200"/>
              </a:spcBef>
              <a:spcAft>
                <a:spcPts val="0"/>
              </a:spcAft>
              <a:buNone/>
            </a:pPr>
            <a:r>
              <a:t/>
            </a:r>
            <a:endParaRPr/>
          </a:p>
        </p:txBody>
      </p:sp>
      <p:sp>
        <p:nvSpPr>
          <p:cNvPr id="358" name="Google Shape;358;p52"/>
          <p:cNvSpPr/>
          <p:nvPr/>
        </p:nvSpPr>
        <p:spPr>
          <a:xfrm>
            <a:off x="457138" y="3911195"/>
            <a:ext cx="8568900" cy="276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800">
                <a:solidFill>
                  <a:schemeClr val="dk1"/>
                </a:solidFill>
                <a:latin typeface="Calibri"/>
                <a:ea typeface="Calibri"/>
                <a:cs typeface="Calibri"/>
                <a:sym typeface="Calibri"/>
              </a:rPr>
              <a:t>https://arxiv.org/abs/2304.08256</a:t>
            </a:r>
            <a:endParaRPr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53"/>
          <p:cNvSpPr txBox="1"/>
          <p:nvPr>
            <p:ph type="title"/>
          </p:nvPr>
        </p:nvSpPr>
        <p:spPr>
          <a:xfrm>
            <a:off x="2057400" y="1657350"/>
            <a:ext cx="4267200" cy="857250"/>
          </a:xfrm>
          <a:prstGeom prst="rect">
            <a:avLst/>
          </a:prstGeom>
          <a:noFill/>
          <a:ln>
            <a:noFill/>
          </a:ln>
        </p:spPr>
        <p:txBody>
          <a:bodyPr anchorCtr="0" anchor="b" bIns="91425" lIns="91425" spcFirstLastPara="1" rIns="91425" wrap="square" tIns="45700">
            <a:noAutofit/>
          </a:bodyPr>
          <a:lstStyle/>
          <a:p>
            <a:pPr indent="0" lvl="0" marL="0" rtl="0" algn="l">
              <a:spcBef>
                <a:spcPts val="0"/>
              </a:spcBef>
              <a:spcAft>
                <a:spcPts val="0"/>
              </a:spcAft>
              <a:buNone/>
            </a:pPr>
            <a:r>
              <a:rPr b="1" lang="en">
                <a:latin typeface="Arial"/>
                <a:ea typeface="Arial"/>
                <a:cs typeface="Arial"/>
                <a:sym typeface="Arial"/>
              </a:rPr>
              <a:t>THANK YOU</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369" name="Google Shape;369;p5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9"/>
          <p:cNvSpPr txBox="1"/>
          <p:nvPr/>
        </p:nvSpPr>
        <p:spPr>
          <a:xfrm>
            <a:off x="0" y="0"/>
            <a:ext cx="9144000" cy="457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 sz="3200" u="none" cap="none" strike="noStrike">
                <a:solidFill>
                  <a:schemeClr val="dk1"/>
                </a:solidFill>
                <a:latin typeface="Arial"/>
                <a:ea typeface="Arial"/>
                <a:cs typeface="Arial"/>
                <a:sym typeface="Arial"/>
              </a:rPr>
              <a:t>Contents</a:t>
            </a:r>
            <a:endParaRPr/>
          </a:p>
        </p:txBody>
      </p:sp>
      <p:sp>
        <p:nvSpPr>
          <p:cNvPr id="195" name="Google Shape;195;p29"/>
          <p:cNvSpPr txBox="1"/>
          <p:nvPr/>
        </p:nvSpPr>
        <p:spPr>
          <a:xfrm>
            <a:off x="0" y="514350"/>
            <a:ext cx="9144000" cy="2774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dk1"/>
              </a:buClr>
              <a:buSzPts val="1800"/>
              <a:buFont typeface="Noto Sans Symbols"/>
              <a:buNone/>
            </a:pPr>
            <a:r>
              <a:t/>
            </a:r>
            <a:endParaRPr b="0" i="0" sz="1800" u="none" cap="none" strike="noStrike">
              <a:solidFill>
                <a:schemeClr val="dk1"/>
              </a:solidFill>
              <a:latin typeface="Calibri"/>
              <a:ea typeface="Calibri"/>
              <a:cs typeface="Calibri"/>
              <a:sym typeface="Calibri"/>
            </a:endParaRPr>
          </a:p>
        </p:txBody>
      </p:sp>
      <p:sp>
        <p:nvSpPr>
          <p:cNvPr id="196" name="Google Shape;196;p29"/>
          <p:cNvSpPr txBox="1"/>
          <p:nvPr>
            <p:ph idx="4294967295" type="body"/>
          </p:nvPr>
        </p:nvSpPr>
        <p:spPr>
          <a:xfrm>
            <a:off x="609600" y="685800"/>
            <a:ext cx="8534400" cy="4000500"/>
          </a:xfrm>
          <a:prstGeom prst="rect">
            <a:avLst/>
          </a:prstGeom>
          <a:noFill/>
          <a:ln>
            <a:noFill/>
          </a:ln>
        </p:spPr>
        <p:txBody>
          <a:bodyPr anchorCtr="0" anchor="t" bIns="45700" lIns="91425" spcFirstLastPara="1" rIns="91425" wrap="square" tIns="45700">
            <a:noAutofit/>
          </a:bodyPr>
          <a:lstStyle/>
          <a:p>
            <a:pPr indent="-262255" lvl="0" marL="273050" rtl="0" algn="l">
              <a:lnSpc>
                <a:spcPct val="200000"/>
              </a:lnSpc>
              <a:spcBef>
                <a:spcPts val="0"/>
              </a:spcBef>
              <a:spcAft>
                <a:spcPts val="0"/>
              </a:spcAft>
              <a:buSzPts val="1700"/>
              <a:buChar char="⚫"/>
            </a:pPr>
            <a:r>
              <a:rPr lang="en" sz="1700">
                <a:latin typeface="Arial"/>
                <a:ea typeface="Arial"/>
                <a:cs typeface="Arial"/>
                <a:sym typeface="Arial"/>
              </a:rPr>
              <a:t>Introduction</a:t>
            </a:r>
            <a:endParaRPr sz="1700"/>
          </a:p>
          <a:p>
            <a:pPr indent="-262255" lvl="0" marL="273050" rtl="0" algn="l">
              <a:lnSpc>
                <a:spcPct val="200000"/>
              </a:lnSpc>
              <a:spcBef>
                <a:spcPts val="575"/>
              </a:spcBef>
              <a:spcAft>
                <a:spcPts val="0"/>
              </a:spcAft>
              <a:buSzPts val="1700"/>
              <a:buChar char="⚫"/>
            </a:pPr>
            <a:r>
              <a:rPr lang="en" sz="1700">
                <a:latin typeface="Arial"/>
                <a:ea typeface="Arial"/>
                <a:cs typeface="Arial"/>
                <a:sym typeface="Arial"/>
              </a:rPr>
              <a:t>Problem Statement</a:t>
            </a:r>
            <a:endParaRPr sz="1700">
              <a:latin typeface="Arial"/>
              <a:ea typeface="Arial"/>
              <a:cs typeface="Arial"/>
              <a:sym typeface="Arial"/>
            </a:endParaRPr>
          </a:p>
          <a:p>
            <a:pPr indent="-262255" lvl="0" marL="273050" rtl="0" algn="l">
              <a:lnSpc>
                <a:spcPct val="200000"/>
              </a:lnSpc>
              <a:spcBef>
                <a:spcPts val="575"/>
              </a:spcBef>
              <a:spcAft>
                <a:spcPts val="0"/>
              </a:spcAft>
              <a:buSzPts val="1700"/>
              <a:buFont typeface="Arial"/>
              <a:buChar char="⚫"/>
            </a:pPr>
            <a:r>
              <a:rPr lang="en" sz="1700">
                <a:latin typeface="Arial"/>
                <a:ea typeface="Arial"/>
                <a:cs typeface="Arial"/>
                <a:sym typeface="Arial"/>
              </a:rPr>
              <a:t>Flowchart</a:t>
            </a:r>
            <a:endParaRPr sz="1700">
              <a:latin typeface="Arial"/>
              <a:ea typeface="Arial"/>
              <a:cs typeface="Arial"/>
              <a:sym typeface="Arial"/>
            </a:endParaRPr>
          </a:p>
          <a:p>
            <a:pPr indent="-262255" lvl="0" marL="273050" rtl="0" algn="l">
              <a:lnSpc>
                <a:spcPct val="200000"/>
              </a:lnSpc>
              <a:spcBef>
                <a:spcPts val="575"/>
              </a:spcBef>
              <a:spcAft>
                <a:spcPts val="0"/>
              </a:spcAft>
              <a:buSzPts val="1700"/>
              <a:buChar char="⚫"/>
            </a:pPr>
            <a:r>
              <a:rPr lang="en" sz="1700">
                <a:latin typeface="Arial"/>
                <a:ea typeface="Arial"/>
                <a:cs typeface="Arial"/>
                <a:sym typeface="Arial"/>
              </a:rPr>
              <a:t>Literature Survey</a:t>
            </a:r>
            <a:endParaRPr sz="1700"/>
          </a:p>
          <a:p>
            <a:pPr indent="-262255" lvl="0" marL="273050" rtl="0" algn="l">
              <a:lnSpc>
                <a:spcPct val="200000"/>
              </a:lnSpc>
              <a:spcBef>
                <a:spcPts val="575"/>
              </a:spcBef>
              <a:spcAft>
                <a:spcPts val="0"/>
              </a:spcAft>
              <a:buSzPts val="1700"/>
              <a:buChar char="⚫"/>
            </a:pPr>
            <a:r>
              <a:rPr lang="en" sz="1700">
                <a:latin typeface="Arial"/>
                <a:ea typeface="Arial"/>
                <a:cs typeface="Arial"/>
                <a:sym typeface="Arial"/>
              </a:rPr>
              <a:t>Methodology</a:t>
            </a:r>
            <a:endParaRPr sz="1700">
              <a:latin typeface="Arial"/>
              <a:ea typeface="Arial"/>
              <a:cs typeface="Arial"/>
              <a:sym typeface="Arial"/>
            </a:endParaRPr>
          </a:p>
          <a:p>
            <a:pPr indent="-262255" lvl="0" marL="273050" rtl="0" algn="l">
              <a:lnSpc>
                <a:spcPct val="200000"/>
              </a:lnSpc>
              <a:spcBef>
                <a:spcPts val="575"/>
              </a:spcBef>
              <a:spcAft>
                <a:spcPts val="0"/>
              </a:spcAft>
              <a:buSzPts val="1700"/>
              <a:buFont typeface="Arial"/>
              <a:buChar char="⚫"/>
            </a:pPr>
            <a:r>
              <a:rPr lang="en" sz="1700">
                <a:latin typeface="Arial"/>
                <a:ea typeface="Arial"/>
                <a:cs typeface="Arial"/>
                <a:sym typeface="Arial"/>
              </a:rPr>
              <a:t>Work done till now </a:t>
            </a:r>
            <a:endParaRPr sz="1700">
              <a:latin typeface="Arial"/>
              <a:ea typeface="Arial"/>
              <a:cs typeface="Arial"/>
              <a:sym typeface="Arial"/>
            </a:endParaRPr>
          </a:p>
          <a:p>
            <a:pPr indent="-262255" lvl="0" marL="273050" rtl="0" algn="l">
              <a:lnSpc>
                <a:spcPct val="200000"/>
              </a:lnSpc>
              <a:spcBef>
                <a:spcPts val="575"/>
              </a:spcBef>
              <a:spcAft>
                <a:spcPts val="0"/>
              </a:spcAft>
              <a:buSzPts val="1700"/>
              <a:buChar char="⚫"/>
            </a:pPr>
            <a:r>
              <a:rPr lang="en" sz="1700">
                <a:latin typeface="Arial"/>
                <a:ea typeface="Arial"/>
                <a:cs typeface="Arial"/>
                <a:sym typeface="Arial"/>
              </a:rPr>
              <a:t>References </a:t>
            </a:r>
            <a:endParaRPr sz="1700"/>
          </a:p>
          <a:p>
            <a:pPr indent="0" lvl="0" marL="273050" rtl="0" algn="l">
              <a:lnSpc>
                <a:spcPct val="150000"/>
              </a:lnSpc>
              <a:spcBef>
                <a:spcPts val="575"/>
              </a:spcBef>
              <a:spcAft>
                <a:spcPts val="0"/>
              </a:spcAft>
              <a:buNone/>
            </a:pPr>
            <a:r>
              <a:t/>
            </a:r>
            <a:endParaRPr sz="1500"/>
          </a:p>
          <a:p>
            <a:pPr indent="-273050" lvl="0" marL="273050" rtl="0" algn="l">
              <a:lnSpc>
                <a:spcPct val="200000"/>
              </a:lnSpc>
              <a:spcBef>
                <a:spcPts val="575"/>
              </a:spcBef>
              <a:spcAft>
                <a:spcPts val="0"/>
              </a:spcAft>
              <a:buSzPts val="2210"/>
              <a:buFont typeface="Arial"/>
              <a:buNone/>
            </a:pPr>
            <a:r>
              <a:t/>
            </a:r>
            <a:endParaRPr b="1" sz="1500">
              <a:solidFill>
                <a:srgbClr val="FF00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0"/>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Introduction </a:t>
            </a:r>
            <a:endParaRPr/>
          </a:p>
        </p:txBody>
      </p:sp>
      <p:sp>
        <p:nvSpPr>
          <p:cNvPr id="202" name="Google Shape;202;p30"/>
          <p:cNvSpPr txBox="1"/>
          <p:nvPr/>
        </p:nvSpPr>
        <p:spPr>
          <a:xfrm>
            <a:off x="152400" y="585788"/>
            <a:ext cx="8991600" cy="2608406"/>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Arial"/>
              <a:buChar char="•"/>
            </a:pPr>
            <a:r>
              <a:rPr b="0" i="0" lang="en" sz="2000" u="none" cap="none" strike="noStrike">
                <a:solidFill>
                  <a:schemeClr val="dk1"/>
                </a:solidFill>
                <a:latin typeface="Times New Roman"/>
                <a:ea typeface="Times New Roman"/>
                <a:cs typeface="Times New Roman"/>
                <a:sym typeface="Times New Roman"/>
              </a:rPr>
              <a:t>This project aims to develop an integrated system for real-time helmet detection and number plate recognition on two-wheelers, to enhancing road safety, traffic regulation. The vehicle identification by number plates , unique Indian traffic context &amp; rider as well as helmet &amp; non helmet. It will detect.</a:t>
            </a:r>
            <a:endParaRPr/>
          </a:p>
          <a:p>
            <a:pPr indent="-342900" lvl="0" marL="342900" marR="0" rtl="0" algn="l">
              <a:spcBef>
                <a:spcPts val="0"/>
              </a:spcBef>
              <a:spcAft>
                <a:spcPts val="0"/>
              </a:spcAft>
              <a:buClr>
                <a:schemeClr val="dk1"/>
              </a:buClr>
              <a:buSzPts val="2000"/>
              <a:buFont typeface="Arial"/>
              <a:buChar char="•"/>
            </a:pPr>
            <a:r>
              <a:rPr b="0" i="0" lang="en" sz="2000" u="none" cap="none" strike="noStrike">
                <a:solidFill>
                  <a:schemeClr val="dk1"/>
                </a:solidFill>
                <a:latin typeface="Times New Roman"/>
                <a:ea typeface="Times New Roman"/>
                <a:cs typeface="Times New Roman"/>
                <a:sym typeface="Times New Roman"/>
              </a:rPr>
              <a:t>We aim to observe whether the person wears a helmet or not, using YOLO  deep learning framework. We establish the improvement of a strategy using deep convolutional neural networks for revealing motorcycle riders who disobey the laws.</a:t>
            </a:r>
            <a:endParaRPr/>
          </a:p>
          <a:p>
            <a:pPr indent="-342900" lvl="0" marL="342900" marR="0" rtl="0" algn="l">
              <a:spcBef>
                <a:spcPts val="0"/>
              </a:spcBef>
              <a:spcAft>
                <a:spcPts val="0"/>
              </a:spcAft>
              <a:buClr>
                <a:schemeClr val="dk1"/>
              </a:buClr>
              <a:buSzPts val="2000"/>
              <a:buFont typeface="Arial"/>
              <a:buChar char="•"/>
            </a:pPr>
            <a:r>
              <a:rPr b="0" i="0" lang="en" sz="2000" u="none" cap="none" strike="noStrike">
                <a:solidFill>
                  <a:schemeClr val="dk1"/>
                </a:solidFill>
                <a:latin typeface="Times New Roman"/>
                <a:ea typeface="Times New Roman"/>
                <a:cs typeface="Times New Roman"/>
                <a:sym typeface="Times New Roman"/>
              </a:rPr>
              <a:t>Helmets are proven to significantly reduce the severity of head injuries in the event of accidents.</a:t>
            </a:r>
            <a:endParaRPr/>
          </a:p>
          <a:p>
            <a:pPr indent="-342900" lvl="0" marL="342900" marR="0" rtl="0" algn="l">
              <a:spcBef>
                <a:spcPts val="0"/>
              </a:spcBef>
              <a:spcAft>
                <a:spcPts val="0"/>
              </a:spcAft>
              <a:buClr>
                <a:schemeClr val="dk1"/>
              </a:buClr>
              <a:buSzPts val="2000"/>
              <a:buFont typeface="Arial"/>
              <a:buChar char="•"/>
            </a:pPr>
            <a:r>
              <a:rPr b="0" i="0" lang="en" sz="2000" u="none" cap="none" strike="noStrike">
                <a:solidFill>
                  <a:schemeClr val="dk1"/>
                </a:solidFill>
                <a:latin typeface="Times New Roman"/>
                <a:ea typeface="Times New Roman"/>
                <a:cs typeface="Times New Roman"/>
                <a:sym typeface="Times New Roman"/>
              </a:rPr>
              <a:t>Compliance with helmet usage is a fundamental aspect of road safety.</a:t>
            </a:r>
            <a:endParaRPr b="0" i="0" sz="20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1"/>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Problem statement</a:t>
            </a:r>
            <a:endParaRPr/>
          </a:p>
        </p:txBody>
      </p:sp>
      <p:sp>
        <p:nvSpPr>
          <p:cNvPr id="208" name="Google Shape;208;p31"/>
          <p:cNvSpPr txBox="1"/>
          <p:nvPr/>
        </p:nvSpPr>
        <p:spPr>
          <a:xfrm>
            <a:off x="0" y="571500"/>
            <a:ext cx="9144000" cy="110847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 sz="1800" u="none" cap="none" strike="noStrike">
                <a:solidFill>
                  <a:schemeClr val="dk1"/>
                </a:solidFill>
                <a:latin typeface="Arial"/>
                <a:ea typeface="Arial"/>
                <a:cs typeface="Arial"/>
                <a:sym typeface="Arial"/>
              </a:rPr>
              <a:t>"Increasing cases of non-compliance with helmet regulations on Indian roads contribute to a heightened risk of head injuries and accidents. This project addresses this issue by developing an 'Intelligent Helmet Detection' system that utilizes computer vision to identify riders without helmets in real-time, facilitating automated challan generation for effective enforcement of helmet usage and enhancing overall road safety."</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2"/>
          <p:cNvSpPr txBox="1"/>
          <p:nvPr>
            <p:ph type="title"/>
          </p:nvPr>
        </p:nvSpPr>
        <p:spPr>
          <a:xfrm>
            <a:off x="0" y="111125"/>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Flow Chart:-  </a:t>
            </a:r>
            <a:endParaRPr/>
          </a:p>
        </p:txBody>
      </p:sp>
      <p:pic>
        <p:nvPicPr>
          <p:cNvPr id="214" name="Google Shape;214;p32"/>
          <p:cNvPicPr preferRelativeResize="0"/>
          <p:nvPr/>
        </p:nvPicPr>
        <p:blipFill>
          <a:blip r:embed="rId3">
            <a:alphaModFix/>
          </a:blip>
          <a:stretch>
            <a:fillRect/>
          </a:stretch>
        </p:blipFill>
        <p:spPr>
          <a:xfrm>
            <a:off x="2225800" y="0"/>
            <a:ext cx="4873226" cy="49444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3"/>
          <p:cNvSpPr txBox="1"/>
          <p:nvPr>
            <p:ph type="title"/>
          </p:nvPr>
        </p:nvSpPr>
        <p:spPr>
          <a:xfrm>
            <a:off x="0" y="57150"/>
            <a:ext cx="9144000" cy="342900"/>
          </a:xfrm>
          <a:prstGeom prst="rect">
            <a:avLst/>
          </a:prstGeom>
        </p:spPr>
        <p:txBody>
          <a:bodyPr anchorCtr="0" anchor="b" bIns="91425" lIns="91425" spcFirstLastPara="1" rIns="91425" wrap="square" tIns="45700">
            <a:normAutofit fontScale="90000"/>
          </a:bodyPr>
          <a:lstStyle/>
          <a:p>
            <a:pPr indent="0" lvl="0" marL="0" rtl="0" algn="l">
              <a:spcBef>
                <a:spcPts val="0"/>
              </a:spcBef>
              <a:spcAft>
                <a:spcPts val="0"/>
              </a:spcAft>
              <a:buNone/>
            </a:pPr>
            <a:r>
              <a:t/>
            </a:r>
            <a:endParaRPr/>
          </a:p>
        </p:txBody>
      </p:sp>
      <p:pic>
        <p:nvPicPr>
          <p:cNvPr id="220" name="Google Shape;220;p33"/>
          <p:cNvPicPr preferRelativeResize="0"/>
          <p:nvPr/>
        </p:nvPicPr>
        <p:blipFill>
          <a:blip r:embed="rId3">
            <a:alphaModFix/>
          </a:blip>
          <a:stretch>
            <a:fillRect/>
          </a:stretch>
        </p:blipFill>
        <p:spPr>
          <a:xfrm>
            <a:off x="0" y="0"/>
            <a:ext cx="9185026" cy="4890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4"/>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Flow Chart</a:t>
            </a:r>
            <a:endParaRPr/>
          </a:p>
        </p:txBody>
      </p:sp>
      <p:pic>
        <p:nvPicPr>
          <p:cNvPr id="226" name="Google Shape;226;p34"/>
          <p:cNvPicPr preferRelativeResize="0"/>
          <p:nvPr/>
        </p:nvPicPr>
        <p:blipFill rotWithShape="1">
          <a:blip r:embed="rId3">
            <a:alphaModFix/>
          </a:blip>
          <a:srcRect b="0" l="0" r="0" t="0"/>
          <a:stretch/>
        </p:blipFill>
        <p:spPr>
          <a:xfrm>
            <a:off x="228600" y="685800"/>
            <a:ext cx="8391525" cy="37718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5"/>
          <p:cNvSpPr txBox="1"/>
          <p:nvPr>
            <p:ph type="title"/>
          </p:nvPr>
        </p:nvSpPr>
        <p:spPr>
          <a:xfrm>
            <a:off x="0" y="57150"/>
            <a:ext cx="9144000" cy="342900"/>
          </a:xfrm>
          <a:prstGeom prst="rect">
            <a:avLst/>
          </a:prstGeom>
          <a:noFill/>
          <a:ln>
            <a:noFill/>
          </a:ln>
        </p:spPr>
        <p:txBody>
          <a:bodyPr anchorCtr="0" anchor="b" bIns="91425" lIns="91425" spcFirstLastPara="1" rIns="91425" wrap="square" tIns="45700">
            <a:normAutofit fontScale="90000"/>
          </a:bodyPr>
          <a:lstStyle/>
          <a:p>
            <a:pPr indent="0" lvl="0" marL="0" rtl="0" algn="l">
              <a:spcBef>
                <a:spcPts val="0"/>
              </a:spcBef>
              <a:spcAft>
                <a:spcPts val="0"/>
              </a:spcAft>
              <a:buNone/>
            </a:pPr>
            <a:r>
              <a:rPr lang="en"/>
              <a:t>Research gap</a:t>
            </a:r>
            <a:endParaRPr/>
          </a:p>
        </p:txBody>
      </p:sp>
      <p:sp>
        <p:nvSpPr>
          <p:cNvPr id="232" name="Google Shape;232;p35"/>
          <p:cNvSpPr/>
          <p:nvPr/>
        </p:nvSpPr>
        <p:spPr>
          <a:xfrm>
            <a:off x="76200" y="514350"/>
            <a:ext cx="7239000" cy="425117"/>
          </a:xfrm>
          <a:prstGeom prst="rect">
            <a:avLst/>
          </a:prstGeom>
          <a:noFill/>
          <a:ln>
            <a:noFill/>
          </a:ln>
        </p:spPr>
        <p:txBody>
          <a:bodyPr anchorCtr="0" anchor="t" bIns="45700" lIns="91425" spcFirstLastPara="1" rIns="91425" wrap="square" tIns="45700">
            <a:noAutofit/>
          </a:bodyPr>
          <a:lstStyle/>
          <a:p>
            <a:pPr indent="0" lvl="1" marL="0" marR="0" rtl="0" algn="l">
              <a:lnSpc>
                <a:spcPct val="161975"/>
              </a:lnSpc>
              <a:spcBef>
                <a:spcPts val="0"/>
              </a:spcBef>
              <a:spcAft>
                <a:spcPts val="0"/>
              </a:spcAft>
              <a:buNone/>
            </a:pPr>
            <a:r>
              <a:rPr b="1" i="0" lang="en" sz="1600" u="none" cap="none" strike="noStrike">
                <a:solidFill>
                  <a:schemeClr val="dk1"/>
                </a:solidFill>
                <a:latin typeface="Poppins"/>
                <a:ea typeface="Poppins"/>
                <a:cs typeface="Poppins"/>
                <a:sym typeface="Poppins"/>
              </a:rPr>
              <a:t>1. Limited Focus on Two-Wheeler Safety</a:t>
            </a:r>
            <a:endParaRPr b="1" sz="1600"/>
          </a:p>
        </p:txBody>
      </p:sp>
      <p:sp>
        <p:nvSpPr>
          <p:cNvPr id="233" name="Google Shape;233;p35"/>
          <p:cNvSpPr/>
          <p:nvPr/>
        </p:nvSpPr>
        <p:spPr>
          <a:xfrm>
            <a:off x="0" y="1094423"/>
            <a:ext cx="9144000" cy="1511952"/>
          </a:xfrm>
          <a:prstGeom prst="rect">
            <a:avLst/>
          </a:prstGeom>
          <a:noFill/>
          <a:ln>
            <a:noFill/>
          </a:ln>
        </p:spPr>
        <p:txBody>
          <a:bodyPr anchorCtr="0" anchor="t" bIns="45700" lIns="91425" spcFirstLastPara="1" rIns="91425" wrap="square" tIns="45700">
            <a:noAutofit/>
          </a:bodyPr>
          <a:lstStyle/>
          <a:p>
            <a:pPr indent="0" lvl="0" marL="0" marR="0" rtl="0" algn="l">
              <a:lnSpc>
                <a:spcPct val="166611"/>
              </a:lnSpc>
              <a:spcBef>
                <a:spcPts val="0"/>
              </a:spcBef>
              <a:spcAft>
                <a:spcPts val="0"/>
              </a:spcAft>
              <a:buNone/>
            </a:pPr>
            <a:r>
              <a:rPr b="0" i="0" lang="en" u="none" cap="none" strike="noStrike">
                <a:solidFill>
                  <a:schemeClr val="dk1"/>
                </a:solidFill>
                <a:latin typeface="Poppins Light"/>
                <a:ea typeface="Poppins Light"/>
                <a:cs typeface="Poppins Light"/>
                <a:sym typeface="Poppins Light"/>
              </a:rPr>
              <a:t>E</a:t>
            </a:r>
            <a:r>
              <a:rPr i="0" lang="en" u="none" cap="none" strike="noStrike">
                <a:solidFill>
                  <a:schemeClr val="dk1"/>
                </a:solidFill>
                <a:latin typeface="Times New Roman"/>
                <a:ea typeface="Times New Roman"/>
                <a:cs typeface="Times New Roman"/>
                <a:sym typeface="Times New Roman"/>
              </a:rPr>
              <a:t>xisting studies predominantly concentrate on general object detection or vehicle tracking, with minimal emphasis on the nuanced safety concerns associated with two-wheeler riders. Our project uniquely centers on the detection of helmet usage in real-time scenarios, a critical factor in mitigating road accidents involving motorcyclists.</a:t>
            </a:r>
            <a:endParaRPr>
              <a:latin typeface="Times New Roman"/>
              <a:ea typeface="Times New Roman"/>
              <a:cs typeface="Times New Roman"/>
              <a:sym typeface="Times New Roman"/>
            </a:endParaRPr>
          </a:p>
          <a:p>
            <a:pPr indent="0" lvl="0" marL="0" marR="0" rtl="0" algn="l">
              <a:lnSpc>
                <a:spcPct val="166611"/>
              </a:lnSpc>
              <a:spcBef>
                <a:spcPts val="0"/>
              </a:spcBef>
              <a:spcAft>
                <a:spcPts val="0"/>
              </a:spcAft>
              <a:buNone/>
            </a:pPr>
            <a:r>
              <a:t/>
            </a:r>
            <a:endParaRPr b="0" i="0" u="none" cap="none" strike="noStrike">
              <a:solidFill>
                <a:srgbClr val="FFFFFF"/>
              </a:solidFill>
              <a:latin typeface="Poppins Light"/>
              <a:ea typeface="Poppins Light"/>
              <a:cs typeface="Poppins Light"/>
              <a:sym typeface="Poppins Light"/>
            </a:endParaRPr>
          </a:p>
        </p:txBody>
      </p:sp>
      <p:sp>
        <p:nvSpPr>
          <p:cNvPr id="234" name="Google Shape;234;p35"/>
          <p:cNvSpPr/>
          <p:nvPr/>
        </p:nvSpPr>
        <p:spPr>
          <a:xfrm>
            <a:off x="76200" y="2571741"/>
            <a:ext cx="8991600" cy="425100"/>
          </a:xfrm>
          <a:prstGeom prst="rect">
            <a:avLst/>
          </a:prstGeom>
          <a:noFill/>
          <a:ln>
            <a:noFill/>
          </a:ln>
        </p:spPr>
        <p:txBody>
          <a:bodyPr anchorCtr="0" anchor="t" bIns="45700" lIns="91425" spcFirstLastPara="1" rIns="91425" wrap="square" tIns="45700">
            <a:noAutofit/>
          </a:bodyPr>
          <a:lstStyle/>
          <a:p>
            <a:pPr indent="0" lvl="1" marL="0" marR="0" rtl="0" algn="l">
              <a:lnSpc>
                <a:spcPct val="161975"/>
              </a:lnSpc>
              <a:spcBef>
                <a:spcPts val="0"/>
              </a:spcBef>
              <a:spcAft>
                <a:spcPts val="0"/>
              </a:spcAft>
              <a:buNone/>
            </a:pPr>
            <a:r>
              <a:rPr b="1" i="0" lang="en" sz="1600" u="none" cap="none" strike="noStrike">
                <a:solidFill>
                  <a:schemeClr val="dk1"/>
                </a:solidFill>
                <a:latin typeface="Poppins"/>
                <a:ea typeface="Poppins"/>
                <a:cs typeface="Poppins"/>
                <a:sym typeface="Poppins"/>
              </a:rPr>
              <a:t>2. Real-Time Precision in Complex Environments:</a:t>
            </a:r>
            <a:endParaRPr b="1" sz="1600"/>
          </a:p>
        </p:txBody>
      </p:sp>
      <p:sp>
        <p:nvSpPr>
          <p:cNvPr id="235" name="Google Shape;235;p35"/>
          <p:cNvSpPr/>
          <p:nvPr/>
        </p:nvSpPr>
        <p:spPr>
          <a:xfrm>
            <a:off x="10" y="3026413"/>
            <a:ext cx="9067800" cy="1512000"/>
          </a:xfrm>
          <a:prstGeom prst="rect">
            <a:avLst/>
          </a:prstGeom>
          <a:noFill/>
          <a:ln>
            <a:noFill/>
          </a:ln>
        </p:spPr>
        <p:txBody>
          <a:bodyPr anchorCtr="0" anchor="t" bIns="45700" lIns="91425" spcFirstLastPara="1" rIns="91425" wrap="square" tIns="45700">
            <a:noAutofit/>
          </a:bodyPr>
          <a:lstStyle/>
          <a:p>
            <a:pPr indent="0" lvl="0" marL="0" marR="0" rtl="0" algn="l">
              <a:lnSpc>
                <a:spcPct val="166611"/>
              </a:lnSpc>
              <a:spcBef>
                <a:spcPts val="0"/>
              </a:spcBef>
              <a:spcAft>
                <a:spcPts val="0"/>
              </a:spcAft>
              <a:buNone/>
            </a:pPr>
            <a:r>
              <a:rPr i="0" lang="en" u="none" cap="none" strike="noStrike">
                <a:solidFill>
                  <a:schemeClr val="dk1"/>
                </a:solidFill>
                <a:latin typeface="Times New Roman"/>
                <a:ea typeface="Times New Roman"/>
                <a:cs typeface="Times New Roman"/>
                <a:sym typeface="Times New Roman"/>
              </a:rPr>
              <a:t>Many contemporary object detection systems struggle in real-time applications, especially in dynamically changing environments like busy city roads. Our project addresses this gap by leveraging the efficiency of the YOLOv algorithm, enabling accurate and swift detection of helmets on moving two-wheeler riders amidst varying traffic conditions.</a:t>
            </a:r>
            <a:endParaRPr>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Equity">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